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427" r:id="rId2"/>
    <p:sldId id="429" r:id="rId3"/>
    <p:sldId id="430" r:id="rId4"/>
    <p:sldId id="453" r:id="rId5"/>
    <p:sldId id="454" r:id="rId6"/>
    <p:sldId id="452" r:id="rId7"/>
    <p:sldId id="435" r:id="rId8"/>
    <p:sldId id="436" r:id="rId9"/>
    <p:sldId id="438" r:id="rId10"/>
    <p:sldId id="439" r:id="rId11"/>
    <p:sldId id="440" r:id="rId12"/>
    <p:sldId id="441" r:id="rId13"/>
    <p:sldId id="442" r:id="rId14"/>
    <p:sldId id="443" r:id="rId15"/>
    <p:sldId id="445" r:id="rId16"/>
    <p:sldId id="446" r:id="rId17"/>
    <p:sldId id="447" r:id="rId18"/>
    <p:sldId id="450" r:id="rId19"/>
    <p:sldId id="449" r:id="rId20"/>
    <p:sldId id="451" r:id="rId21"/>
    <p:sldId id="42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D7D31"/>
    <a:srgbClr val="074B67"/>
    <a:srgbClr val="03BFDC"/>
    <a:srgbClr val="7BECFE"/>
    <a:srgbClr val="065C8B"/>
    <a:srgbClr val="0B4E68"/>
    <a:srgbClr val="0A4D67"/>
    <a:srgbClr val="CF4848"/>
    <a:srgbClr val="03B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65" autoAdjust="0"/>
  </p:normalViewPr>
  <p:slideViewPr>
    <p:cSldViewPr snapToGrid="0">
      <p:cViewPr varScale="1">
        <p:scale>
          <a:sx n="86" d="100"/>
          <a:sy n="86" d="100"/>
        </p:scale>
        <p:origin x="28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t>
        <a:bodyPr/>
        <a:lstStyle/>
        <a:p>
          <a:endParaRPr lang="tr-TR"/>
        </a:p>
      </dgm:t>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t>
        <a:bodyPr/>
        <a:lstStyle/>
        <a:p>
          <a:endParaRPr lang="tr-TR"/>
        </a:p>
      </dgm:t>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8D253766-2589-4197-B179-E00F3B860546}" type="presOf" srcId="{92AA212F-F44C-41CB-9C82-AD11CB87A9AF}" destId="{C77864A4-1234-4782-A096-B613EB86118E}" srcOrd="0" destOrd="0" presId="urn:microsoft.com/office/officeart/2008/layout/LinedList"/>
    <dgm:cxn modelId="{81430035-9A0E-4021-B9B9-CE3C74D25948}" type="presOf" srcId="{940661AE-B6F9-4281-AB8F-FCBFBE0D7B77}" destId="{0E924BD3-550E-459C-BAEB-0197191875B2}" srcOrd="0" destOrd="0" presId="urn:microsoft.com/office/officeart/2008/layout/LinedList"/>
    <dgm:cxn modelId="{AFEDEB61-4A21-4A0E-B610-3AE92091A2B4}" type="presOf" srcId="{4C26DC40-22EA-47BA-8550-AA5E0BDFA308}" destId="{53DFEB9B-269C-4EB9-8406-F0D76A1FBFC8}" srcOrd="0" destOrd="0" presId="urn:microsoft.com/office/officeart/2008/layout/LinedList"/>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t>
        <a:bodyPr/>
        <a:lstStyle/>
        <a:p>
          <a:endParaRPr lang="tr-TR"/>
        </a:p>
      </dgm:t>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t>
        <a:bodyPr/>
        <a:lstStyle/>
        <a:p>
          <a:endParaRPr lang="tr-TR"/>
        </a:p>
      </dgm:t>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t>
        <a:bodyPr/>
        <a:lstStyle/>
        <a:p>
          <a:endParaRPr lang="tr-TR"/>
        </a:p>
      </dgm:t>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t>
        <a:bodyPr/>
        <a:lstStyle/>
        <a:p>
          <a:endParaRPr lang="tr-TR"/>
        </a:p>
      </dgm:t>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t>
        <a:bodyPr/>
        <a:lstStyle/>
        <a:p>
          <a:endParaRPr lang="tr-TR"/>
        </a:p>
      </dgm:t>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t>
        <a:bodyPr/>
        <a:lstStyle/>
        <a:p>
          <a:endParaRPr lang="tr-TR"/>
        </a:p>
      </dgm:t>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t>
        <a:bodyPr/>
        <a:lstStyle/>
        <a:p>
          <a:endParaRPr lang="tr-TR"/>
        </a:p>
      </dgm:t>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t>
        <a:bodyPr/>
        <a:lstStyle/>
        <a:p>
          <a:endParaRPr lang="tr-TR"/>
        </a:p>
      </dgm:t>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t>
        <a:bodyPr/>
        <a:lstStyle/>
        <a:p>
          <a:endParaRPr lang="tr-TR"/>
        </a:p>
      </dgm:t>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BCEB24FE-07FB-4479-97B8-D387FBFCEDB2}" srcId="{1DE6A96D-3E59-4BE9-B68C-29C4FBFE0CD4}" destId="{1504AABD-9F09-4E8D-A9B4-D24958F77E5F}" srcOrd="3" destOrd="0" parTransId="{530F254C-0FB8-4A7A-A0BA-9638F3C94A7A}" sibTransId="{F8C5C2C0-45C6-4426-9E2A-FCD251CCC13A}"/>
    <dgm:cxn modelId="{60DA3558-5811-4609-B8EC-585E34783F4A}" srcId="{C5B7B1C0-A1AB-4B39-81A7-736A3A6B4EA8}" destId="{FA58AE89-E636-4DA4-8D86-80B1764DA0A0}" srcOrd="2" destOrd="0" parTransId="{BCED7E4F-17EF-471A-8221-16FD45026921}" sibTransId="{F87C0EF6-676C-43AE-B08A-B61F799A2AEC}"/>
    <dgm:cxn modelId="{C6EC2104-26DB-453E-9C74-C8D19694735A}" type="presOf" srcId="{33767E83-7A53-461A-A90B-53F07DD0D728}" destId="{AD8A897A-2038-477C-A5C4-0E91A50BDA6C}"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537A78AC-FD5A-4431-A061-6A50C9DA3BA8}" type="presOf" srcId="{19CA9F3F-F02C-4373-A6A8-976F48CE5339}" destId="{1FFA5E3F-3C19-44C9-9D32-1F80356CAC60}" srcOrd="0" destOrd="0" presId="urn:microsoft.com/office/officeart/2008/layout/LinedList"/>
    <dgm:cxn modelId="{30D70AD4-9255-449A-8D0E-4A0D6BF53CB1}" type="presOf" srcId="{31A16B1A-6A2D-416E-844F-C4147CE6A62F}" destId="{C1ADDF46-0C64-4EC7-BE5E-4EB15D1507F6}" srcOrd="0" destOrd="0" presId="urn:microsoft.com/office/officeart/2008/layout/LinedList"/>
    <dgm:cxn modelId="{9D6B2359-2CC9-4852-9D71-87C3801E3C23}" srcId="{1DE6A96D-3E59-4BE9-B68C-29C4FBFE0CD4}" destId="{31A16B1A-6A2D-416E-844F-C4147CE6A62F}" srcOrd="2" destOrd="0" parTransId="{5DFE5347-B859-4F91-BEFA-E3F4E86D3298}" sibTransId="{7891E101-D4D8-4BB8-97AC-F6365FEEF0B7}"/>
    <dgm:cxn modelId="{27296CCB-BA4C-402A-BCFE-1BC27DCCD2E3}" srcId="{C5B7B1C0-A1AB-4B39-81A7-736A3A6B4EA8}" destId="{19CA9F3F-F02C-4373-A6A8-976F48CE5339}" srcOrd="0" destOrd="0" parTransId="{9E00FD57-E870-4126-B097-EE26B0AE8634}" sibTransId="{B07FEE28-4686-4D50-929E-3C6884B5ADCE}"/>
    <dgm:cxn modelId="{F42F898E-2BB9-4D39-A51A-2BAA7DDFCF2A}" srcId="{C5B7B1C0-A1AB-4B39-81A7-736A3A6B4EA8}" destId="{B07F1A95-E1EC-4643-B822-8A08D919D8E5}" srcOrd="1" destOrd="0" parTransId="{34B7E04E-FD1D-4312-B100-8776F85DBC9D}" sibTransId="{FA56C651-B553-434A-ABBB-6D64BBB0D073}"/>
    <dgm:cxn modelId="{0B91B79F-C374-4176-AB4E-2132C3371AB9}" srcId="{92AA212F-F44C-41CB-9C82-AD11CB87A9AF}" destId="{C5B7B1C0-A1AB-4B39-81A7-736A3A6B4EA8}" srcOrd="0" destOrd="0" parTransId="{4A418F8B-C342-4451-B7D5-A1A188BB1930}" sibTransId="{068E4729-0162-40B4-BE8A-7EE6BB4E1E01}"/>
    <dgm:cxn modelId="{C2D9B571-47F7-4EF4-A2B0-F4312FFAB375}" srcId="{1DE6A96D-3E59-4BE9-B68C-29C4FBFE0CD4}" destId="{BBA75B0B-B7F7-4648-AC19-7FCEB313B382}" srcOrd="0" destOrd="0" parTransId="{13FF376C-7F25-48E8-BD25-B7757F3EA1B2}" sibTransId="{471A9F4E-F99A-4E25-B0E9-3851EA3EAF1B}"/>
    <dgm:cxn modelId="{428FAC8E-12D2-494A-8682-20F44507EF32}" type="presOf" srcId="{B07F1A95-E1EC-4643-B822-8A08D919D8E5}" destId="{FF9071E9-4ED0-40D2-81D9-A2FE0A58C734}"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60366C30-4AD4-47D6-B61D-C500B059EF10}" type="presOf" srcId="{BBA75B0B-B7F7-4648-AC19-7FCEB313B382}" destId="{B7BFBF5C-CDEF-4F6A-A614-10200328E4F2}"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2E65BD30-08A0-4D4B-9375-159E6D3FD85F}" type="presOf" srcId="{1DE6A96D-3E59-4BE9-B68C-29C4FBFE0CD4}" destId="{7AB86DCD-DBB0-412D-AD30-DB9BE08C3C9F}" srcOrd="0" destOrd="0" presId="urn:microsoft.com/office/officeart/2008/layout/LinedList"/>
    <dgm:cxn modelId="{FF27BBAB-F790-441D-822D-CF3C4F8FB304}" type="presOf" srcId="{FA58AE89-E636-4DA4-8D86-80B1764DA0A0}" destId="{49CEE731-33C1-4DD8-8950-BD5CC0F4DBD8}" srcOrd="0" destOrd="0" presId="urn:microsoft.com/office/officeart/2008/layout/LinedList"/>
    <dgm:cxn modelId="{D6909B04-C639-466A-B21C-4B9BD38BF508}" srcId="{1DE6A96D-3E59-4BE9-B68C-29C4FBFE0CD4}" destId="{33767E83-7A53-461A-A90B-53F07DD0D728}" srcOrd="1" destOrd="0" parTransId="{57F09A73-6D4F-461F-8235-CA86BCB09668}" sibTransId="{2549BF0D-B3D6-4AC5-AE91-58BDF676BCFF}"/>
    <dgm:cxn modelId="{A7E38408-6E23-458D-9057-CB3914E1CF46}" type="presOf" srcId="{1504AABD-9F09-4E8D-A9B4-D24958F77E5F}" destId="{90F21265-8905-49E5-9955-AE9C599CEF54}" srcOrd="0" destOrd="0" presId="urn:microsoft.com/office/officeart/2008/layout/LinedList"/>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8. Sınıf	</a:t>
          </a:r>
          <a:endParaRPr lang="tr-TR" dirty="0">
            <a:solidFill>
              <a:srgbClr val="FFFFFF"/>
            </a:solidFill>
            <a:latin typeface="Arial"/>
            <a:ea typeface="+mn-ea"/>
            <a:cs typeface="+mn-cs"/>
          </a:endParaRP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Merkezi sınav</a:t>
          </a:r>
          <a:endParaRPr lang="tr-TR" dirty="0">
            <a:solidFill>
              <a:srgbClr val="FF0000"/>
            </a:solidFill>
            <a:latin typeface="Arial"/>
            <a:ea typeface="+mn-ea"/>
            <a:cs typeface="+mn-cs"/>
          </a:endParaRP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teknik programı</a:t>
          </a:r>
          <a:endParaRPr lang="tr-TR" dirty="0">
            <a:solidFill>
              <a:srgbClr val="FFFFFF"/>
            </a:solidFill>
            <a:latin typeface="Arial"/>
            <a:ea typeface="+mn-ea"/>
            <a:cs typeface="+mn-cs"/>
          </a:endParaRP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Mahalli Yerleştirme</a:t>
          </a:r>
          <a:endParaRPr lang="tr-TR" dirty="0">
            <a:solidFill>
              <a:srgbClr val="FF0000"/>
            </a:solidFill>
            <a:latin typeface="Arial"/>
            <a:ea typeface="+mn-ea"/>
            <a:cs typeface="+mn-cs"/>
          </a:endParaRP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meslek programı</a:t>
          </a:r>
          <a:endParaRPr lang="tr-TR" dirty="0">
            <a:solidFill>
              <a:srgbClr val="FFFFFF"/>
            </a:solidFill>
            <a:latin typeface="Arial"/>
            <a:ea typeface="+mn-ea"/>
            <a:cs typeface="+mn-cs"/>
          </a:endParaRP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Mesleki eğitim merkezi programı</a:t>
          </a:r>
          <a:endParaRPr lang="tr-TR" dirty="0">
            <a:solidFill>
              <a:srgbClr val="FFFFFF"/>
            </a:solidFill>
            <a:latin typeface="Arial"/>
            <a:ea typeface="+mn-ea"/>
            <a:cs typeface="+mn-cs"/>
          </a:endParaRP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E62D0CB5-9DCC-498B-95A8-48463148B514}" type="presOf" srcId="{1D41904C-0204-4347-9207-F8D2B2447CEA}" destId="{64B84292-4E59-45ED-882C-1896324085AD}" srcOrd="0" destOrd="0" presId="urn:microsoft.com/office/officeart/2005/8/layout/hierarchy2"/>
    <dgm:cxn modelId="{EECFE6F2-270D-4EAE-BEDB-57D4D7CD9449}" type="presOf" srcId="{B65D78A4-0748-42A6-A80A-477483AB9062}" destId="{F3E62EBC-C96A-468A-88EF-FB120345BDC7}" srcOrd="1" destOrd="0" presId="urn:microsoft.com/office/officeart/2005/8/layout/hierarchy2"/>
    <dgm:cxn modelId="{E07785F1-1160-45D7-8767-0CBDB39DBA93}" type="presOf" srcId="{3744B027-51CC-40FF-B874-084CD55F7FB1}" destId="{02856176-468B-4079-B04D-D714CD10E310}" srcOrd="1"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F00FDDF7-7C9C-46F2-AE6A-AC94381C2F9E}" type="presOf" srcId="{1D41904C-0204-4347-9207-F8D2B2447CEA}" destId="{F69A07A1-3F84-4819-9F81-F29B30AFE43B}" srcOrd="1"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2570C6CC-0C26-46F5-8A01-EB65B1E5584F}" type="presOf" srcId="{5497F06E-B209-44D6-BC9D-620CD44A4DDE}" destId="{D9D264E6-F1FA-4EE4-99EE-EE016FE766E6}" srcOrd="0" destOrd="0" presId="urn:microsoft.com/office/officeart/2005/8/layout/hierarchy2"/>
    <dgm:cxn modelId="{195EE6F0-F7C9-4818-8F94-B1B9250B0CDE}" type="presOf" srcId="{68F43ED9-5B1A-4C5E-80D1-6D584B90AE05}" destId="{CED97FE7-2414-454E-8ACF-457884326C7E}"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32AFD39F-AE14-441D-BBF2-D47275AD69C8}" srcId="{68F43ED9-5B1A-4C5E-80D1-6D584B90AE05}" destId="{B3404CEF-7EE2-4E5F-99B0-9E877C2B8B7F}" srcOrd="1" destOrd="0" parTransId="{02AB72EC-2130-4E88-909C-1BD939E72695}" sibTransId="{F5654A7E-F605-4B63-8E63-D3A2272D0D58}"/>
    <dgm:cxn modelId="{63C53824-2B9E-4CF5-8255-B1366839380F}" type="presOf" srcId="{02AB72EC-2130-4E88-909C-1BD939E72695}" destId="{8EDBEAB9-4869-48AC-BF3F-CD66020464C8}" srcOrd="0" destOrd="0" presId="urn:microsoft.com/office/officeart/2005/8/layout/hierarchy2"/>
    <dgm:cxn modelId="{1293ADC3-F46C-448B-AD8D-78B3F2FD8BF6}" type="presOf" srcId="{FEF46B1F-A49D-496E-8A59-9100D4AD8237}" destId="{B40CACAF-5D02-4E42-9A00-2107B9771FFD}" srcOrd="0" destOrd="0" presId="urn:microsoft.com/office/officeart/2005/8/layout/hierarchy2"/>
    <dgm:cxn modelId="{BB35AE3B-8072-4016-A6D6-91FC127D6945}" type="presOf" srcId="{B3404CEF-7EE2-4E5F-99B0-9E877C2B8B7F}" destId="{14C71B0E-2B3D-46F9-BEDA-23501E5F81B0}" srcOrd="0" destOrd="0" presId="urn:microsoft.com/office/officeart/2005/8/layout/hierarchy2"/>
    <dgm:cxn modelId="{BEC323E0-394C-4AE5-9BCF-CC4771F73627}" type="presOf" srcId="{CF35B6DF-71F4-44F5-8398-6F222709C4BE}" destId="{FAE274D9-F0D7-495C-8B0C-EC8E2EB5264E}" srcOrd="0" destOrd="0" presId="urn:microsoft.com/office/officeart/2005/8/layout/hierarchy2"/>
    <dgm:cxn modelId="{1D5B411B-88FE-44A1-8727-5ABD71F3E503}" srcId="{5497F06E-B209-44D6-BC9D-620CD44A4DDE}" destId="{B948E1E1-C516-4317-ACF7-2CB02EA54CE2}" srcOrd="0" destOrd="0" parTransId="{279D4A1C-FCED-459C-89E9-6B1F7A081AF5}" sibTransId="{E06A53B5-AF6E-488F-AFC3-3D60CB628F42}"/>
    <dgm:cxn modelId="{3EE4BC2F-3560-4F1F-B9AF-6CA8A1EB4D99}" type="presOf" srcId="{C447D573-8533-47E7-A54B-6E534BB392DA}" destId="{A6AD5D28-13C2-4C61-B69E-957127C0C2C2}"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CDA68CDF-3BB7-49BB-8F30-5A8DC7F5778C}" type="presOf" srcId="{3744B027-51CC-40FF-B874-084CD55F7FB1}" destId="{D15441CE-FF78-46FF-9AC2-0003898D3D44}" srcOrd="0"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BE577196-9A45-407D-BFE1-8D9C7993995C}" srcId="{B948E1E1-C516-4317-ACF7-2CB02EA54CE2}" destId="{AC8F3683-1E53-454A-8A13-5490553110B0}" srcOrd="0" destOrd="0" parTransId="{FEF46B1F-A49D-496E-8A59-9100D4AD8237}" sibTransId="{492DEE01-2A44-4ED4-8FEC-4EDC60F597F0}"/>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t>
        <a:bodyPr/>
        <a:lstStyle/>
        <a:p>
          <a:endParaRPr lang="tr-TR"/>
        </a:p>
      </dgm:t>
    </dgm:pt>
    <dgm:pt modelId="{BC56D93E-F647-4C2B-ACCC-8B5FD9356C1D}" type="pres">
      <dgm:prSet presAssocID="{AB2D5E2E-33B0-4C70-8852-94D83F0063E4}" presName="node" presStyleLbl="node1" presStyleIdx="0" presStyleCnt="7" custScaleY="139270">
        <dgm:presLayoutVars>
          <dgm:bulletEnabled val="1"/>
        </dgm:presLayoutVars>
      </dgm:prSet>
      <dgm:spPr/>
      <dgm:t>
        <a:bodyPr/>
        <a:lstStyle/>
        <a:p>
          <a:endParaRPr lang="tr-TR"/>
        </a:p>
      </dgm:t>
    </dgm:pt>
    <dgm:pt modelId="{792C5754-4801-4943-A81C-D2A48A15B91B}" type="pres">
      <dgm:prSet presAssocID="{0DA52011-D1FD-4058-820F-0520AC8C97BD}" presName="sibTrans" presStyleLbl="sibTrans1D1" presStyleIdx="0" presStyleCnt="6"/>
      <dgm:spPr/>
      <dgm:t>
        <a:bodyPr/>
        <a:lstStyle/>
        <a:p>
          <a:endParaRPr lang="tr-TR"/>
        </a:p>
      </dgm:t>
    </dgm:pt>
    <dgm:pt modelId="{D3D99503-32C4-41CA-ACD8-7EC13E2BAF4C}" type="pres">
      <dgm:prSet presAssocID="{0DA52011-D1FD-4058-820F-0520AC8C97BD}" presName="connectorText" presStyleLbl="sibTrans1D1" presStyleIdx="0" presStyleCnt="6"/>
      <dgm:spPr/>
      <dgm:t>
        <a:bodyPr/>
        <a:lstStyle/>
        <a:p>
          <a:endParaRPr lang="tr-TR"/>
        </a:p>
      </dgm:t>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t>
        <a:bodyPr/>
        <a:lstStyle/>
        <a:p>
          <a:endParaRPr lang="tr-TR"/>
        </a:p>
      </dgm:t>
    </dgm:pt>
    <dgm:pt modelId="{B323F252-21EF-4F06-8690-5E22F5FB3122}" type="pres">
      <dgm:prSet presAssocID="{4F3B3177-90AF-4731-827C-B0C8EDE33BC8}" presName="sibTrans" presStyleLbl="sibTrans1D1" presStyleIdx="1" presStyleCnt="6"/>
      <dgm:spPr/>
      <dgm:t>
        <a:bodyPr/>
        <a:lstStyle/>
        <a:p>
          <a:endParaRPr lang="tr-TR"/>
        </a:p>
      </dgm:t>
    </dgm:pt>
    <dgm:pt modelId="{82AB7F77-683F-4933-8D13-4A8AFEA03DAC}" type="pres">
      <dgm:prSet presAssocID="{4F3B3177-90AF-4731-827C-B0C8EDE33BC8}" presName="connectorText" presStyleLbl="sibTrans1D1" presStyleIdx="1" presStyleCnt="6"/>
      <dgm:spPr/>
      <dgm:t>
        <a:bodyPr/>
        <a:lstStyle/>
        <a:p>
          <a:endParaRPr lang="tr-TR"/>
        </a:p>
      </dgm:t>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t>
        <a:bodyPr/>
        <a:lstStyle/>
        <a:p>
          <a:endParaRPr lang="tr-TR"/>
        </a:p>
      </dgm:t>
    </dgm:pt>
    <dgm:pt modelId="{2D66E956-AFD2-4550-9789-1B8D9B033875}" type="pres">
      <dgm:prSet presAssocID="{553E7AC0-E30A-4358-9B77-1395090E83BB}" presName="sibTrans" presStyleLbl="sibTrans1D1" presStyleIdx="2" presStyleCnt="6"/>
      <dgm:spPr/>
      <dgm:t>
        <a:bodyPr/>
        <a:lstStyle/>
        <a:p>
          <a:endParaRPr lang="tr-TR"/>
        </a:p>
      </dgm:t>
    </dgm:pt>
    <dgm:pt modelId="{FC71098A-5AB8-4E66-A133-B8D1C6436AA3}" type="pres">
      <dgm:prSet presAssocID="{553E7AC0-E30A-4358-9B77-1395090E83BB}" presName="connectorText" presStyleLbl="sibTrans1D1" presStyleIdx="2" presStyleCnt="6"/>
      <dgm:spPr/>
      <dgm:t>
        <a:bodyPr/>
        <a:lstStyle/>
        <a:p>
          <a:endParaRPr lang="tr-TR"/>
        </a:p>
      </dgm:t>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t>
        <a:bodyPr/>
        <a:lstStyle/>
        <a:p>
          <a:endParaRPr lang="tr-TR"/>
        </a:p>
      </dgm:t>
    </dgm:pt>
    <dgm:pt modelId="{5BB61A13-2703-4A72-949D-46922945FCDE}" type="pres">
      <dgm:prSet presAssocID="{F81C680E-6969-44AB-A37E-46D08CF24BAA}" presName="sibTrans" presStyleLbl="sibTrans1D1" presStyleIdx="3" presStyleCnt="6"/>
      <dgm:spPr/>
      <dgm:t>
        <a:bodyPr/>
        <a:lstStyle/>
        <a:p>
          <a:endParaRPr lang="tr-TR"/>
        </a:p>
      </dgm:t>
    </dgm:pt>
    <dgm:pt modelId="{2590C168-E268-4D8C-B73F-ED05191E1F09}" type="pres">
      <dgm:prSet presAssocID="{F81C680E-6969-44AB-A37E-46D08CF24BAA}" presName="connectorText" presStyleLbl="sibTrans1D1" presStyleIdx="3" presStyleCnt="6"/>
      <dgm:spPr/>
      <dgm:t>
        <a:bodyPr/>
        <a:lstStyle/>
        <a:p>
          <a:endParaRPr lang="tr-TR"/>
        </a:p>
      </dgm:t>
    </dgm:pt>
    <dgm:pt modelId="{776D35E0-63C8-4D2B-9344-2044FC396AC8}" type="pres">
      <dgm:prSet presAssocID="{29D057C6-3BB5-4157-8025-4FB84EDE83B2}" presName="node" presStyleLbl="node1" presStyleIdx="4" presStyleCnt="7" custScaleY="139270">
        <dgm:presLayoutVars>
          <dgm:bulletEnabled val="1"/>
        </dgm:presLayoutVars>
      </dgm:prSet>
      <dgm:spPr/>
      <dgm:t>
        <a:bodyPr/>
        <a:lstStyle/>
        <a:p>
          <a:endParaRPr lang="tr-TR"/>
        </a:p>
      </dgm:t>
    </dgm:pt>
    <dgm:pt modelId="{8602CA35-65C0-43D9-8F49-B6EEBEC83168}" type="pres">
      <dgm:prSet presAssocID="{0B7DED05-980D-487F-88CD-278C5003D8CC}" presName="sibTrans" presStyleLbl="sibTrans1D1" presStyleIdx="4" presStyleCnt="6"/>
      <dgm:spPr/>
      <dgm:t>
        <a:bodyPr/>
        <a:lstStyle/>
        <a:p>
          <a:endParaRPr lang="tr-TR"/>
        </a:p>
      </dgm:t>
    </dgm:pt>
    <dgm:pt modelId="{C31B7945-A889-4528-AB5F-BF7DB1CF7ACF}" type="pres">
      <dgm:prSet presAssocID="{0B7DED05-980D-487F-88CD-278C5003D8CC}" presName="connectorText" presStyleLbl="sibTrans1D1" presStyleIdx="4" presStyleCnt="6"/>
      <dgm:spPr/>
      <dgm:t>
        <a:bodyPr/>
        <a:lstStyle/>
        <a:p>
          <a:endParaRPr lang="tr-TR"/>
        </a:p>
      </dgm:t>
    </dgm:pt>
    <dgm:pt modelId="{946E303F-1852-4F7C-AD4F-C97951514BE6}" type="pres">
      <dgm:prSet presAssocID="{D3AF07A0-A204-4438-B1EC-6140BDD40D27}" presName="node" presStyleLbl="node1" presStyleIdx="5" presStyleCnt="7" custScaleY="139270">
        <dgm:presLayoutVars>
          <dgm:bulletEnabled val="1"/>
        </dgm:presLayoutVars>
      </dgm:prSet>
      <dgm:spPr/>
      <dgm:t>
        <a:bodyPr/>
        <a:lstStyle/>
        <a:p>
          <a:endParaRPr lang="tr-TR"/>
        </a:p>
      </dgm:t>
    </dgm:pt>
    <dgm:pt modelId="{822CEDAF-6B56-4956-BEA5-2B2FAF25C0B1}" type="pres">
      <dgm:prSet presAssocID="{630D8D2F-B343-498C-AE4D-87F797E9C7AC}" presName="sibTrans" presStyleLbl="sibTrans1D1" presStyleIdx="5" presStyleCnt="6"/>
      <dgm:spPr/>
      <dgm:t>
        <a:bodyPr/>
        <a:lstStyle/>
        <a:p>
          <a:endParaRPr lang="tr-TR"/>
        </a:p>
      </dgm:t>
    </dgm:pt>
    <dgm:pt modelId="{091D8F9C-9C12-4EBA-82CF-22633B451DBE}" type="pres">
      <dgm:prSet presAssocID="{630D8D2F-B343-498C-AE4D-87F797E9C7AC}" presName="connectorText" presStyleLbl="sibTrans1D1" presStyleIdx="5" presStyleCnt="6"/>
      <dgm:spPr/>
      <dgm:t>
        <a:bodyPr/>
        <a:lstStyle/>
        <a:p>
          <a:endParaRPr lang="tr-TR"/>
        </a:p>
      </dgm:t>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t>
        <a:bodyPr/>
        <a:lstStyle/>
        <a:p>
          <a:endParaRPr lang="tr-TR"/>
        </a:p>
      </dgm:t>
    </dgm:pt>
  </dgm:ptLst>
  <dgm:cxnLst>
    <dgm:cxn modelId="{18696E5F-D44E-4A1C-9A70-17A8A0C30CA3}" srcId="{69296FCF-D88C-469C-9853-F46EF1CA6B77}" destId="{4D283E8F-CDD6-4DB2-9BFD-92088D0E590A}" srcOrd="1" destOrd="0" parTransId="{70385010-B4F1-4939-852D-1E2ED12607E3}" sibTransId="{4F3B3177-90AF-4731-827C-B0C8EDE33BC8}"/>
    <dgm:cxn modelId="{8812392D-A905-4479-A4DA-A4417B71C930}" type="presOf" srcId="{553E7AC0-E30A-4358-9B77-1395090E83BB}" destId="{2D66E956-AFD2-4550-9789-1B8D9B033875}" srcOrd="0" destOrd="0" presId="urn:microsoft.com/office/officeart/2016/7/layout/RepeatingBendingProcessNew"/>
    <dgm:cxn modelId="{958528B1-021F-4C15-BCE4-A584F76ED97B}" type="presOf" srcId="{0B7DED05-980D-487F-88CD-278C5003D8CC}" destId="{C31B7945-A889-4528-AB5F-BF7DB1CF7ACF}" srcOrd="1" destOrd="0" presId="urn:microsoft.com/office/officeart/2016/7/layout/RepeatingBendingProcessNew"/>
    <dgm:cxn modelId="{13845407-1700-4717-A203-C559B8E10E2F}" srcId="{69296FCF-D88C-469C-9853-F46EF1CA6B77}" destId="{9E9501A5-2872-40BE-AE63-10740A7C4F72}" srcOrd="3" destOrd="0" parTransId="{867E70D0-BF37-4552-9CFB-03E7C87C0EAE}" sibTransId="{F81C680E-6969-44AB-A37E-46D08CF24BAA}"/>
    <dgm:cxn modelId="{E11F9B0D-C852-40D7-9234-94620C7BFB7F}" type="presOf" srcId="{0DA52011-D1FD-4058-820F-0520AC8C97BD}" destId="{D3D99503-32C4-41CA-ACD8-7EC13E2BAF4C}" srcOrd="1"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D6E47621-0A72-454D-9A94-362812506DDF}" srcId="{69296FCF-D88C-469C-9853-F46EF1CA6B77}" destId="{0D5A75F5-9567-44F3-BB1C-1C585F7CFDA5}" srcOrd="2" destOrd="0" parTransId="{C68BBD0C-F4BB-44AD-9034-E12506300AAF}" sibTransId="{553E7AC0-E30A-4358-9B77-1395090E83BB}"/>
    <dgm:cxn modelId="{3850DA57-FF27-4D4B-8D26-0CA4D6524324}" type="presOf" srcId="{630D8D2F-B343-498C-AE4D-87F797E9C7AC}" destId="{822CEDAF-6B56-4956-BEA5-2B2FAF25C0B1}" srcOrd="0" destOrd="0" presId="urn:microsoft.com/office/officeart/2016/7/layout/RepeatingBendingProcessNew"/>
    <dgm:cxn modelId="{1AC2BDFC-177A-45EF-88F0-0523BFAA3F6A}" type="presOf" srcId="{0D5A75F5-9567-44F3-BB1C-1C585F7CFDA5}" destId="{17A38FD1-3F0D-449C-822E-7BC0FAE5BEFF}" srcOrd="0"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83F74BBC-1706-4F73-93DF-233BA26FA98C}" type="presOf" srcId="{69296FCF-D88C-469C-9853-F46EF1CA6B77}" destId="{8CD76721-0280-4370-BADC-44E28DC5C538}" srcOrd="0"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39C9CB29-6DA3-41FF-A80B-5BEDA3FC61EA}" type="presOf" srcId="{29D057C6-3BB5-4157-8025-4FB84EDE83B2}" destId="{776D35E0-63C8-4D2B-9344-2044FC396AC8}"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3F04A051-DE64-4FD8-BFCC-6C615E928633}" type="presOf" srcId="{D3AF07A0-A204-4438-B1EC-6140BDD40D27}" destId="{946E303F-1852-4F7C-AD4F-C97951514BE6}" srcOrd="0" destOrd="0" presId="urn:microsoft.com/office/officeart/2016/7/layout/RepeatingBendingProcessNew"/>
    <dgm:cxn modelId="{B861F921-1077-4362-8E9C-992F9DDE0E92}" type="presOf" srcId="{4F3B3177-90AF-4731-827C-B0C8EDE33BC8}" destId="{82AB7F77-683F-4933-8D13-4A8AFEA03DAC}" srcOrd="1"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196C4C3A-F0F4-4E92-9CCF-C0C834D71555}" type="presOf" srcId="{4D283E8F-CDD6-4DB2-9BFD-92088D0E590A}" destId="{E1DB35EF-2721-4A49-AA11-8BC8F9400768}" srcOrd="0" destOrd="0" presId="urn:microsoft.com/office/officeart/2016/7/layout/RepeatingBendingProcessNew"/>
    <dgm:cxn modelId="{A77872EC-8549-44A3-A253-99B1701DC3BA}" srcId="{69296FCF-D88C-469C-9853-F46EF1CA6B77}" destId="{29D057C6-3BB5-4157-8025-4FB84EDE83B2}" srcOrd="4" destOrd="0" parTransId="{65B79800-5767-486A-8B73-DA1BA1E13BE3}" sibTransId="{0B7DED05-980D-487F-88CD-278C5003D8CC}"/>
    <dgm:cxn modelId="{395D36C0-A430-4341-8D30-326BE680FD80}" type="presOf" srcId="{553E7AC0-E30A-4358-9B77-1395090E83BB}" destId="{FC71098A-5AB8-4E66-A133-B8D1C6436AA3}" srcOrd="1" destOrd="0" presId="urn:microsoft.com/office/officeart/2016/7/layout/RepeatingBendingProcessNew"/>
    <dgm:cxn modelId="{DCD150D2-E5C9-41B3-9A8C-01D69A2D32F8}" type="presOf" srcId="{57AA58FE-14FA-437E-86D2-39AEA95D6454}" destId="{5A154C5D-F550-4CBC-9289-0C2268EFCE17}" srcOrd="0" destOrd="0" presId="urn:microsoft.com/office/officeart/2016/7/layout/RepeatingBendingProcessNew"/>
    <dgm:cxn modelId="{277FF445-9FC3-4587-B649-1AF68920A0F8}" type="presOf" srcId="{F81C680E-6969-44AB-A37E-46D08CF24BAA}" destId="{5BB61A13-2703-4A72-949D-46922945FCDE}" srcOrd="0" destOrd="0" presId="urn:microsoft.com/office/officeart/2016/7/layout/RepeatingBendingProcessNew"/>
    <dgm:cxn modelId="{C32C8FE5-9D25-46E6-AE0D-A22611C34D30}" srcId="{69296FCF-D88C-469C-9853-F46EF1CA6B77}" destId="{D3AF07A0-A204-4438-B1EC-6140BDD40D27}" srcOrd="5" destOrd="0" parTransId="{D3C61EA6-59D6-4934-81D7-FC87F747E431}" sibTransId="{630D8D2F-B343-498C-AE4D-87F797E9C7AC}"/>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57D3F-CE8D-488C-945C-B515FEE3F1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78681D-C5C8-4815-BE2A-6FD91EB59076}">
      <dgm:prSet/>
      <dgm:spPr>
        <a:solidFill>
          <a:srgbClr val="C00000"/>
        </a:solidFill>
      </dgm:spPr>
      <dgm:t>
        <a:bodyPr/>
        <a:lstStyle/>
        <a:p>
          <a:r>
            <a:rPr lang="tr-TR" b="1" dirty="0"/>
            <a:t>……..</a:t>
          </a:r>
          <a:r>
            <a:rPr lang="en-US" b="1" dirty="0"/>
            <a:t> </a:t>
          </a:r>
          <a:r>
            <a:rPr lang="en-US" b="1" dirty="0" err="1"/>
            <a:t>Mesleki</a:t>
          </a:r>
          <a:r>
            <a:rPr lang="en-US" b="1" dirty="0"/>
            <a:t> </a:t>
          </a:r>
          <a:r>
            <a:rPr lang="en-US" b="1" dirty="0" err="1"/>
            <a:t>ve</a:t>
          </a:r>
          <a:r>
            <a:rPr lang="en-US" b="1" dirty="0"/>
            <a:t> Teknik Anadolu </a:t>
          </a:r>
          <a:r>
            <a:rPr lang="en-US" b="1" dirty="0" err="1"/>
            <a:t>Lisesi</a:t>
          </a:r>
          <a:endParaRPr lang="en-US" dirty="0"/>
        </a:p>
      </dgm:t>
    </dgm:pt>
    <dgm:pt modelId="{A6ABEC1E-B843-490A-9BE9-6151734D78AE}" type="parTrans" cxnId="{7334FE2A-A4C6-4F0F-AA09-185E999339FA}">
      <dgm:prSet/>
      <dgm:spPr/>
      <dgm:t>
        <a:bodyPr/>
        <a:lstStyle/>
        <a:p>
          <a:endParaRPr lang="en-US"/>
        </a:p>
      </dgm:t>
    </dgm:pt>
    <dgm:pt modelId="{A32F2002-2647-4E3D-A03E-05B1E060E519}" type="sibTrans" cxnId="{7334FE2A-A4C6-4F0F-AA09-185E999339FA}">
      <dgm:prSet/>
      <dgm:spPr/>
      <dgm:t>
        <a:bodyPr/>
        <a:lstStyle/>
        <a:p>
          <a:endParaRPr lang="en-US"/>
        </a:p>
      </dgm:t>
    </dgm:pt>
    <dgm:pt modelId="{5E3AB1BC-5E8C-47B0-AD20-A35EDE553036}">
      <dgm:prSet/>
      <dgm:spPr/>
      <dgm:t>
        <a:bodyPr/>
        <a:lstStyle/>
        <a:p>
          <a:r>
            <a:rPr lang="en-US" b="1"/>
            <a:t>https://</a:t>
          </a:r>
          <a:r>
            <a:rPr lang="tr-TR" b="1"/>
            <a:t>.........</a:t>
          </a:r>
          <a:r>
            <a:rPr lang="en-US" b="1"/>
            <a:t>.meb.k12.tr </a:t>
          </a:r>
          <a:endParaRPr lang="en-US"/>
        </a:p>
      </dgm:t>
    </dgm:pt>
    <dgm:pt modelId="{7D004CB1-9687-4BF7-984A-1FEB4190E1E5}" type="parTrans" cxnId="{26323E89-DAC1-4EE1-947D-E7B9612781E4}">
      <dgm:prSet/>
      <dgm:spPr/>
      <dgm:t>
        <a:bodyPr/>
        <a:lstStyle/>
        <a:p>
          <a:endParaRPr lang="en-US"/>
        </a:p>
      </dgm:t>
    </dgm:pt>
    <dgm:pt modelId="{D499D0DA-490E-4DE4-AD19-A283B9222FB1}" type="sibTrans" cxnId="{26323E89-DAC1-4EE1-947D-E7B9612781E4}">
      <dgm:prSet/>
      <dgm:spPr/>
      <dgm:t>
        <a:bodyPr/>
        <a:lstStyle/>
        <a:p>
          <a:endParaRPr lang="en-US"/>
        </a:p>
      </dgm:t>
    </dgm:pt>
    <dgm:pt modelId="{4C1B1573-9587-4241-9366-D7B3FA04F1FD}">
      <dgm:prSet/>
      <dgm:spPr/>
      <dgm:t>
        <a:bodyPr/>
        <a:lstStyle/>
        <a:p>
          <a:r>
            <a:rPr lang="tr-TR" b="1"/>
            <a:t>E posta adresinizi yazınız</a:t>
          </a:r>
          <a:endParaRPr lang="en-US"/>
        </a:p>
      </dgm:t>
    </dgm:pt>
    <dgm:pt modelId="{A653F57F-BDE3-41AC-A2B0-9AE766AF8183}" type="parTrans" cxnId="{7A6A6404-0B13-4859-AA75-625DBC9D3FC4}">
      <dgm:prSet/>
      <dgm:spPr/>
      <dgm:t>
        <a:bodyPr/>
        <a:lstStyle/>
        <a:p>
          <a:endParaRPr lang="en-US"/>
        </a:p>
      </dgm:t>
    </dgm:pt>
    <dgm:pt modelId="{7490D030-3352-4995-A6D8-2252DE5F78DB}" type="sibTrans" cxnId="{7A6A6404-0B13-4859-AA75-625DBC9D3FC4}">
      <dgm:prSet/>
      <dgm:spPr/>
      <dgm:t>
        <a:bodyPr/>
        <a:lstStyle/>
        <a:p>
          <a:endParaRPr lang="en-US"/>
        </a:p>
      </dgm:t>
    </dgm:pt>
    <dgm:pt modelId="{ECA01C18-C77A-4455-B375-D7FEDB1EAEBB}">
      <dgm:prSet/>
      <dgm:spPr/>
      <dgm:t>
        <a:bodyPr/>
        <a:lstStyle/>
        <a:p>
          <a:r>
            <a:rPr lang="tr-TR" b="1"/>
            <a:t>Varsa linkinizi yazınız</a:t>
          </a:r>
          <a:endParaRPr lang="en-US"/>
        </a:p>
      </dgm:t>
    </dgm:pt>
    <dgm:pt modelId="{D5666C04-0E1B-430E-B887-5C5F3D1FC396}" type="parTrans" cxnId="{2C257899-9FD4-4984-A621-F626A756E810}">
      <dgm:prSet/>
      <dgm:spPr/>
      <dgm:t>
        <a:bodyPr/>
        <a:lstStyle/>
        <a:p>
          <a:endParaRPr lang="en-US"/>
        </a:p>
      </dgm:t>
    </dgm:pt>
    <dgm:pt modelId="{730D5D8F-892A-4BBA-B397-B1F618AF65F3}" type="sibTrans" cxnId="{2C257899-9FD4-4984-A621-F626A756E810}">
      <dgm:prSet/>
      <dgm:spPr/>
      <dgm:t>
        <a:bodyPr/>
        <a:lstStyle/>
        <a:p>
          <a:endParaRPr lang="en-US"/>
        </a:p>
      </dgm:t>
    </dgm:pt>
    <dgm:pt modelId="{176FEFAF-1420-4C92-AAA3-CF084CC35BF7}">
      <dgm:prSet/>
      <dgm:spPr/>
      <dgm:t>
        <a:bodyPr/>
        <a:lstStyle/>
        <a:p>
          <a:r>
            <a:rPr lang="tr-TR" b="1"/>
            <a:t>Varsa linkinizi yazınız</a:t>
          </a:r>
          <a:endParaRPr lang="en-US"/>
        </a:p>
      </dgm:t>
    </dgm:pt>
    <dgm:pt modelId="{F31E8B10-64FA-4B29-A227-96E4CBFF2A89}" type="parTrans" cxnId="{D9E6C113-F6C8-4CEF-9091-9FBFDA126770}">
      <dgm:prSet/>
      <dgm:spPr/>
      <dgm:t>
        <a:bodyPr/>
        <a:lstStyle/>
        <a:p>
          <a:endParaRPr lang="en-US"/>
        </a:p>
      </dgm:t>
    </dgm:pt>
    <dgm:pt modelId="{E5D3EC16-1368-408B-8A3A-C3344877E33A}" type="sibTrans" cxnId="{D9E6C113-F6C8-4CEF-9091-9FBFDA126770}">
      <dgm:prSet/>
      <dgm:spPr/>
      <dgm:t>
        <a:bodyPr/>
        <a:lstStyle/>
        <a:p>
          <a:endParaRPr lang="en-US"/>
        </a:p>
      </dgm:t>
    </dgm:pt>
    <dgm:pt modelId="{342C7784-93A1-4412-A7BC-A8D18F4D0C55}">
      <dgm:prSet/>
      <dgm:spPr/>
      <dgm:t>
        <a:bodyPr/>
        <a:lstStyle/>
        <a:p>
          <a:r>
            <a:rPr lang="tr-TR" b="1"/>
            <a:t>0414</a:t>
          </a:r>
          <a:r>
            <a:rPr lang="en-US" b="1"/>
            <a:t> -	</a:t>
          </a:r>
          <a:endParaRPr lang="en-US"/>
        </a:p>
      </dgm:t>
    </dgm:pt>
    <dgm:pt modelId="{C9937578-5122-447E-A393-DAD922EAF500}" type="parTrans" cxnId="{9805A88F-7DA5-4299-858F-25F822524C7A}">
      <dgm:prSet/>
      <dgm:spPr/>
      <dgm:t>
        <a:bodyPr/>
        <a:lstStyle/>
        <a:p>
          <a:endParaRPr lang="en-US"/>
        </a:p>
      </dgm:t>
    </dgm:pt>
    <dgm:pt modelId="{39276FE4-4C05-430A-99C8-09F964F0BA02}" type="sibTrans" cxnId="{9805A88F-7DA5-4299-858F-25F822524C7A}">
      <dgm:prSet/>
      <dgm:spPr/>
      <dgm:t>
        <a:bodyPr/>
        <a:lstStyle/>
        <a:p>
          <a:endParaRPr lang="en-US"/>
        </a:p>
      </dgm:t>
    </dgm:pt>
    <dgm:pt modelId="{FD82C84E-127C-48BE-A500-73818725261C}" type="pres">
      <dgm:prSet presAssocID="{B1957D3F-CE8D-488C-945C-B515FEE3F19B}" presName="linear" presStyleCnt="0">
        <dgm:presLayoutVars>
          <dgm:dir/>
          <dgm:animLvl val="lvl"/>
          <dgm:resizeHandles val="exact"/>
        </dgm:presLayoutVars>
      </dgm:prSet>
      <dgm:spPr/>
      <dgm:t>
        <a:bodyPr/>
        <a:lstStyle/>
        <a:p>
          <a:endParaRPr lang="tr-TR"/>
        </a:p>
      </dgm:t>
    </dgm:pt>
    <dgm:pt modelId="{9F3F386F-56F6-46C6-94EE-040AA51687A7}" type="pres">
      <dgm:prSet presAssocID="{3678681D-C5C8-4815-BE2A-6FD91EB59076}" presName="parentLin" presStyleCnt="0"/>
      <dgm:spPr/>
    </dgm:pt>
    <dgm:pt modelId="{4DFB1C41-D5D5-49BA-B7EF-92FAC3C6623A}" type="pres">
      <dgm:prSet presAssocID="{3678681D-C5C8-4815-BE2A-6FD91EB59076}" presName="parentLeftMargin" presStyleLbl="node1" presStyleIdx="0" presStyleCnt="1"/>
      <dgm:spPr/>
      <dgm:t>
        <a:bodyPr/>
        <a:lstStyle/>
        <a:p>
          <a:endParaRPr lang="tr-TR"/>
        </a:p>
      </dgm:t>
    </dgm:pt>
    <dgm:pt modelId="{CD6D768A-CFC7-4832-915E-F73C2B73B0F2}" type="pres">
      <dgm:prSet presAssocID="{3678681D-C5C8-4815-BE2A-6FD91EB59076}" presName="parentText" presStyleLbl="node1" presStyleIdx="0" presStyleCnt="1">
        <dgm:presLayoutVars>
          <dgm:chMax val="0"/>
          <dgm:bulletEnabled val="1"/>
        </dgm:presLayoutVars>
      </dgm:prSet>
      <dgm:spPr/>
      <dgm:t>
        <a:bodyPr/>
        <a:lstStyle/>
        <a:p>
          <a:endParaRPr lang="tr-TR"/>
        </a:p>
      </dgm:t>
    </dgm:pt>
    <dgm:pt modelId="{ED247D72-C5F9-4214-887F-42E2A35EADE8}" type="pres">
      <dgm:prSet presAssocID="{3678681D-C5C8-4815-BE2A-6FD91EB59076}" presName="negativeSpace" presStyleCnt="0"/>
      <dgm:spPr/>
    </dgm:pt>
    <dgm:pt modelId="{E4B50FCE-E66E-4BBD-9A6D-139F0470D45E}" type="pres">
      <dgm:prSet presAssocID="{3678681D-C5C8-4815-BE2A-6FD91EB59076}" presName="childText" presStyleLbl="conFgAcc1" presStyleIdx="0" presStyleCnt="1" custScaleX="80328">
        <dgm:presLayoutVars>
          <dgm:bulletEnabled val="1"/>
        </dgm:presLayoutVars>
      </dgm:prSet>
      <dgm:spPr/>
      <dgm:t>
        <a:bodyPr/>
        <a:lstStyle/>
        <a:p>
          <a:endParaRPr lang="tr-TR"/>
        </a:p>
      </dgm:t>
    </dgm:pt>
  </dgm:ptLst>
  <dgm:cxnLst>
    <dgm:cxn modelId="{CED0FD60-0E16-48C4-8147-01E5A7FF85D8}" type="presOf" srcId="{3678681D-C5C8-4815-BE2A-6FD91EB59076}" destId="{CD6D768A-CFC7-4832-915E-F73C2B73B0F2}" srcOrd="1" destOrd="0" presId="urn:microsoft.com/office/officeart/2005/8/layout/list1"/>
    <dgm:cxn modelId="{9805A88F-7DA5-4299-858F-25F822524C7A}" srcId="{3678681D-C5C8-4815-BE2A-6FD91EB59076}" destId="{342C7784-93A1-4412-A7BC-A8D18F4D0C55}" srcOrd="4" destOrd="0" parTransId="{C9937578-5122-447E-A393-DAD922EAF500}" sibTransId="{39276FE4-4C05-430A-99C8-09F964F0BA02}"/>
    <dgm:cxn modelId="{87D25CAB-F194-4B77-BEEC-CD32D383B685}" type="presOf" srcId="{3678681D-C5C8-4815-BE2A-6FD91EB59076}" destId="{4DFB1C41-D5D5-49BA-B7EF-92FAC3C6623A}" srcOrd="0" destOrd="0" presId="urn:microsoft.com/office/officeart/2005/8/layout/list1"/>
    <dgm:cxn modelId="{D7BCF502-B6B2-4C7A-8B6B-804560A76A39}" type="presOf" srcId="{5E3AB1BC-5E8C-47B0-AD20-A35EDE553036}" destId="{E4B50FCE-E66E-4BBD-9A6D-139F0470D45E}" srcOrd="0" destOrd="0" presId="urn:microsoft.com/office/officeart/2005/8/layout/list1"/>
    <dgm:cxn modelId="{D9E6C113-F6C8-4CEF-9091-9FBFDA126770}" srcId="{3678681D-C5C8-4815-BE2A-6FD91EB59076}" destId="{176FEFAF-1420-4C92-AAA3-CF084CC35BF7}" srcOrd="3" destOrd="0" parTransId="{F31E8B10-64FA-4B29-A227-96E4CBFF2A89}" sibTransId="{E5D3EC16-1368-408B-8A3A-C3344877E33A}"/>
    <dgm:cxn modelId="{39AC4BDF-4AE7-4C03-8A9C-42259C272684}" type="presOf" srcId="{ECA01C18-C77A-4455-B375-D7FEDB1EAEBB}" destId="{E4B50FCE-E66E-4BBD-9A6D-139F0470D45E}" srcOrd="0" destOrd="2" presId="urn:microsoft.com/office/officeart/2005/8/layout/list1"/>
    <dgm:cxn modelId="{26323E89-DAC1-4EE1-947D-E7B9612781E4}" srcId="{3678681D-C5C8-4815-BE2A-6FD91EB59076}" destId="{5E3AB1BC-5E8C-47B0-AD20-A35EDE553036}" srcOrd="0" destOrd="0" parTransId="{7D004CB1-9687-4BF7-984A-1FEB4190E1E5}" sibTransId="{D499D0DA-490E-4DE4-AD19-A283B9222FB1}"/>
    <dgm:cxn modelId="{7A6A6404-0B13-4859-AA75-625DBC9D3FC4}" srcId="{3678681D-C5C8-4815-BE2A-6FD91EB59076}" destId="{4C1B1573-9587-4241-9366-D7B3FA04F1FD}" srcOrd="1" destOrd="0" parTransId="{A653F57F-BDE3-41AC-A2B0-9AE766AF8183}" sibTransId="{7490D030-3352-4995-A6D8-2252DE5F78DB}"/>
    <dgm:cxn modelId="{A8E8A249-ECF0-407A-8F66-AEA11E76C300}" type="presOf" srcId="{176FEFAF-1420-4C92-AAA3-CF084CC35BF7}" destId="{E4B50FCE-E66E-4BBD-9A6D-139F0470D45E}" srcOrd="0" destOrd="3" presId="urn:microsoft.com/office/officeart/2005/8/layout/list1"/>
    <dgm:cxn modelId="{D9B3BF47-6CBC-4AE5-81F0-7A497303DDD9}" type="presOf" srcId="{B1957D3F-CE8D-488C-945C-B515FEE3F19B}" destId="{FD82C84E-127C-48BE-A500-73818725261C}" srcOrd="0" destOrd="0" presId="urn:microsoft.com/office/officeart/2005/8/layout/list1"/>
    <dgm:cxn modelId="{DB422CD8-5D94-46D4-B128-585E7D069464}" type="presOf" srcId="{342C7784-93A1-4412-A7BC-A8D18F4D0C55}" destId="{E4B50FCE-E66E-4BBD-9A6D-139F0470D45E}" srcOrd="0" destOrd="4" presId="urn:microsoft.com/office/officeart/2005/8/layout/list1"/>
    <dgm:cxn modelId="{7334FE2A-A4C6-4F0F-AA09-185E999339FA}" srcId="{B1957D3F-CE8D-488C-945C-B515FEE3F19B}" destId="{3678681D-C5C8-4815-BE2A-6FD91EB59076}" srcOrd="0" destOrd="0" parTransId="{A6ABEC1E-B843-490A-9BE9-6151734D78AE}" sibTransId="{A32F2002-2647-4E3D-A03E-05B1E060E519}"/>
    <dgm:cxn modelId="{2C257899-9FD4-4984-A621-F626A756E810}" srcId="{3678681D-C5C8-4815-BE2A-6FD91EB59076}" destId="{ECA01C18-C77A-4455-B375-D7FEDB1EAEBB}" srcOrd="2" destOrd="0" parTransId="{D5666C04-0E1B-430E-B887-5C5F3D1FC396}" sibTransId="{730D5D8F-892A-4BBA-B397-B1F618AF65F3}"/>
    <dgm:cxn modelId="{8F67C81D-4D8F-418D-BE59-684404FE574A}" type="presOf" srcId="{4C1B1573-9587-4241-9366-D7B3FA04F1FD}" destId="{E4B50FCE-E66E-4BBD-9A6D-139F0470D45E}" srcOrd="0" destOrd="1" presId="urn:microsoft.com/office/officeart/2005/8/layout/list1"/>
    <dgm:cxn modelId="{94915E79-4E4A-4924-A025-EE85AABB496E}" type="presParOf" srcId="{FD82C84E-127C-48BE-A500-73818725261C}" destId="{9F3F386F-56F6-46C6-94EE-040AA51687A7}" srcOrd="0" destOrd="0" presId="urn:microsoft.com/office/officeart/2005/8/layout/list1"/>
    <dgm:cxn modelId="{E0D7C99D-5EE8-47D2-A5E6-00C45FD0ABAD}" type="presParOf" srcId="{9F3F386F-56F6-46C6-94EE-040AA51687A7}" destId="{4DFB1C41-D5D5-49BA-B7EF-92FAC3C6623A}" srcOrd="0" destOrd="0" presId="urn:microsoft.com/office/officeart/2005/8/layout/list1"/>
    <dgm:cxn modelId="{D0AD6891-8CF2-4488-8226-9F4920BCA084}" type="presParOf" srcId="{9F3F386F-56F6-46C6-94EE-040AA51687A7}" destId="{CD6D768A-CFC7-4832-915E-F73C2B73B0F2}" srcOrd="1" destOrd="0" presId="urn:microsoft.com/office/officeart/2005/8/layout/list1"/>
    <dgm:cxn modelId="{B6E7C149-8DC6-40ED-8774-0161695DD346}" type="presParOf" srcId="{FD82C84E-127C-48BE-A500-73818725261C}" destId="{ED247D72-C5F9-4214-887F-42E2A35EADE8}" srcOrd="1" destOrd="0" presId="urn:microsoft.com/office/officeart/2005/8/layout/list1"/>
    <dgm:cxn modelId="{523A7860-B912-4CE0-B911-461BA433CB4D}" type="presParOf" srcId="{FD82C84E-127C-48BE-A500-73818725261C}" destId="{E4B50FCE-E66E-4BBD-9A6D-139F0470D45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988A-BE0F-4932-B683-C6F7A9B43938}">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FEB9B-269C-4EB9-8406-F0D76A1FBFC8}">
      <dsp:nvSpPr>
        <dsp:cNvPr id="0" name=""/>
        <dsp:cNvSpPr/>
      </dsp:nvSpPr>
      <dsp:spPr>
        <a:xfrm>
          <a:off x="0" y="0"/>
          <a:ext cx="102273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Eğitim Merkezi</a:t>
          </a:r>
        </a:p>
      </dsp:txBody>
      <dsp:txXfrm>
        <a:off x="0" y="0"/>
        <a:ext cx="1022731" cy="1080000"/>
      </dsp:txXfrm>
    </dsp:sp>
    <dsp:sp modelId="{0E924BD3-550E-459C-BAEB-0197191875B2}">
      <dsp:nvSpPr>
        <dsp:cNvPr id="0" name=""/>
        <dsp:cNvSpPr/>
      </dsp:nvSpPr>
      <dsp:spPr>
        <a:xfrm>
          <a:off x="1099435" y="49042"/>
          <a:ext cx="4014219" cy="98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p>
      </dsp:txBody>
      <dsp:txXfrm>
        <a:off x="1099435" y="49042"/>
        <a:ext cx="4014219" cy="980859"/>
      </dsp:txXfrm>
    </dsp:sp>
    <dsp:sp modelId="{2C0539E7-9787-4802-85AF-619506D2A838}">
      <dsp:nvSpPr>
        <dsp:cNvPr id="0" name=""/>
        <dsp:cNvSpPr/>
      </dsp:nvSpPr>
      <dsp:spPr>
        <a:xfrm>
          <a:off x="1022731" y="1029902"/>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D7F3-1C9A-49EA-9D25-B00220AD7D4C}">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570B-A752-4D2A-A052-4AF3C23D02D6}">
      <dsp:nvSpPr>
        <dsp:cNvPr id="0" name=""/>
        <dsp:cNvSpPr/>
      </dsp:nvSpPr>
      <dsp:spPr>
        <a:xfrm>
          <a:off x="0" y="0"/>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ve Teknik Anadolu Lisesi</a:t>
          </a:r>
          <a:endParaRPr lang="en-US" sz="1700" b="1" kern="1200" dirty="0"/>
        </a:p>
      </dsp:txBody>
      <dsp:txXfrm>
        <a:off x="0" y="0"/>
        <a:ext cx="1022731" cy="1867535"/>
      </dsp:txXfrm>
    </dsp:sp>
    <dsp:sp modelId="{1FFA5E3F-3C19-44C9-9D32-1F80356CAC60}">
      <dsp:nvSpPr>
        <dsp:cNvPr id="0" name=""/>
        <dsp:cNvSpPr/>
      </dsp:nvSpPr>
      <dsp:spPr>
        <a:xfrm>
          <a:off x="1099435" y="2918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Meslek Programı</a:t>
          </a:r>
          <a:endParaRPr lang="en-US" sz="2000" kern="1200"/>
        </a:p>
      </dsp:txBody>
      <dsp:txXfrm>
        <a:off x="1099435" y="29180"/>
        <a:ext cx="4014219" cy="583604"/>
      </dsp:txXfrm>
    </dsp:sp>
    <dsp:sp modelId="{2D9A6B75-F87B-448E-8017-85ADDB4780EC}">
      <dsp:nvSpPr>
        <dsp:cNvPr id="0" name=""/>
        <dsp:cNvSpPr/>
      </dsp:nvSpPr>
      <dsp:spPr>
        <a:xfrm>
          <a:off x="1022731" y="6127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071E9-4ED0-40D2-81D9-A2FE0A58C734}">
      <dsp:nvSpPr>
        <dsp:cNvPr id="0" name=""/>
        <dsp:cNvSpPr/>
      </dsp:nvSpPr>
      <dsp:spPr>
        <a:xfrm>
          <a:off x="1099435" y="641965"/>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Teknik Programı</a:t>
          </a:r>
          <a:endParaRPr lang="en-US" sz="2000" kern="1200"/>
        </a:p>
      </dsp:txBody>
      <dsp:txXfrm>
        <a:off x="1099435" y="641965"/>
        <a:ext cx="4014219" cy="583604"/>
      </dsp:txXfrm>
    </dsp:sp>
    <dsp:sp modelId="{135C97D3-B3A6-4097-AD8C-B8E69C794A24}">
      <dsp:nvSpPr>
        <dsp:cNvPr id="0" name=""/>
        <dsp:cNvSpPr/>
      </dsp:nvSpPr>
      <dsp:spPr>
        <a:xfrm>
          <a:off x="1022731" y="122556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EE731-33C1-4DD8-8950-BD5CC0F4DBD8}">
      <dsp:nvSpPr>
        <dsp:cNvPr id="0" name=""/>
        <dsp:cNvSpPr/>
      </dsp:nvSpPr>
      <dsp:spPr>
        <a:xfrm>
          <a:off x="1099435" y="125475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endParaRPr lang="en-US" sz="2000" kern="1200" dirty="0"/>
        </a:p>
      </dsp:txBody>
      <dsp:txXfrm>
        <a:off x="1099435" y="1254750"/>
        <a:ext cx="4014219" cy="583604"/>
      </dsp:txXfrm>
    </dsp:sp>
    <dsp:sp modelId="{01FD90A0-C5F5-4CB0-ADE7-BAC6ABBAC5D9}">
      <dsp:nvSpPr>
        <dsp:cNvPr id="0" name=""/>
        <dsp:cNvSpPr/>
      </dsp:nvSpPr>
      <dsp:spPr>
        <a:xfrm>
          <a:off x="1022731" y="183835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5A2AA-E254-43FD-A623-C82E8D489042}">
      <dsp:nvSpPr>
        <dsp:cNvPr id="0" name=""/>
        <dsp:cNvSpPr/>
      </dsp:nvSpPr>
      <dsp:spPr>
        <a:xfrm>
          <a:off x="0" y="1867535"/>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6DCD-DBB0-412D-AD30-DB9BE08C3C9F}">
      <dsp:nvSpPr>
        <dsp:cNvPr id="0" name=""/>
        <dsp:cNvSpPr/>
      </dsp:nvSpPr>
      <dsp:spPr>
        <a:xfrm>
          <a:off x="0" y="1867535"/>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Çok Programlı Anadolu Lisesi</a:t>
          </a:r>
          <a:endParaRPr lang="en-US" sz="1700" b="1" kern="1200" dirty="0"/>
        </a:p>
      </dsp:txBody>
      <dsp:txXfrm>
        <a:off x="0" y="1867535"/>
        <a:ext cx="1022731" cy="1867535"/>
      </dsp:txXfrm>
    </dsp:sp>
    <dsp:sp modelId="{B7BFBF5C-CDEF-4F6A-A614-10200328E4F2}">
      <dsp:nvSpPr>
        <dsp:cNvPr id="0" name=""/>
        <dsp:cNvSpPr/>
      </dsp:nvSpPr>
      <dsp:spPr>
        <a:xfrm>
          <a:off x="1099435" y="188948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Mesleki ve Teknik Anadolu Lisesi</a:t>
          </a:r>
          <a:endParaRPr lang="en-US" sz="2000" kern="1200"/>
        </a:p>
      </dsp:txBody>
      <dsp:txXfrm>
        <a:off x="1099435" y="1889488"/>
        <a:ext cx="4014219" cy="439071"/>
      </dsp:txXfrm>
    </dsp:sp>
    <dsp:sp modelId="{62EB7D36-0906-4A5D-9D07-A0CD4AA4B086}">
      <dsp:nvSpPr>
        <dsp:cNvPr id="0" name=""/>
        <dsp:cNvSpPr/>
      </dsp:nvSpPr>
      <dsp:spPr>
        <a:xfrm>
          <a:off x="1022731" y="232855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A897A-2038-477C-A5C4-0E91A50BDA6C}">
      <dsp:nvSpPr>
        <dsp:cNvPr id="0" name=""/>
        <dsp:cNvSpPr/>
      </dsp:nvSpPr>
      <dsp:spPr>
        <a:xfrm>
          <a:off x="1099435" y="235051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Lisesi</a:t>
          </a:r>
          <a:endParaRPr lang="en-US" sz="2000" kern="1200"/>
        </a:p>
      </dsp:txBody>
      <dsp:txXfrm>
        <a:off x="1099435" y="2350513"/>
        <a:ext cx="4014219" cy="439071"/>
      </dsp:txXfrm>
    </dsp:sp>
    <dsp:sp modelId="{879D250A-053D-47CF-9040-2654C2AE566E}">
      <dsp:nvSpPr>
        <dsp:cNvPr id="0" name=""/>
        <dsp:cNvSpPr/>
      </dsp:nvSpPr>
      <dsp:spPr>
        <a:xfrm>
          <a:off x="1022731" y="27895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DDF46-0C64-4EC7-BE5E-4EB15D1507F6}">
      <dsp:nvSpPr>
        <dsp:cNvPr id="0" name=""/>
        <dsp:cNvSpPr/>
      </dsp:nvSpPr>
      <dsp:spPr>
        <a:xfrm>
          <a:off x="1099435" y="281153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İmam-Hatip Lisesi</a:t>
          </a:r>
          <a:endParaRPr lang="en-US" sz="2000" kern="1200"/>
        </a:p>
      </dsp:txBody>
      <dsp:txXfrm>
        <a:off x="1099435" y="2811538"/>
        <a:ext cx="4014219" cy="439071"/>
      </dsp:txXfrm>
    </dsp:sp>
    <dsp:sp modelId="{89883A47-9455-4F54-A6B7-35E31BE66303}">
      <dsp:nvSpPr>
        <dsp:cNvPr id="0" name=""/>
        <dsp:cNvSpPr/>
      </dsp:nvSpPr>
      <dsp:spPr>
        <a:xfrm>
          <a:off x="1022731" y="325060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1265-8905-49E5-9955-AE9C599CEF54}">
      <dsp:nvSpPr>
        <dsp:cNvPr id="0" name=""/>
        <dsp:cNvSpPr/>
      </dsp:nvSpPr>
      <dsp:spPr>
        <a:xfrm>
          <a:off x="1099435" y="327256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Ustalık Programı</a:t>
          </a:r>
          <a:endParaRPr lang="en-US" sz="2000" kern="1200"/>
        </a:p>
      </dsp:txBody>
      <dsp:txXfrm>
        <a:off x="1099435" y="3272563"/>
        <a:ext cx="4014219" cy="439071"/>
      </dsp:txXfrm>
    </dsp:sp>
    <dsp:sp modelId="{CDEE1F33-20FA-4810-A083-79E308617618}">
      <dsp:nvSpPr>
        <dsp:cNvPr id="0" name=""/>
        <dsp:cNvSpPr/>
      </dsp:nvSpPr>
      <dsp:spPr>
        <a:xfrm>
          <a:off x="1022731" y="371163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8. Sınıf	</a:t>
          </a:r>
          <a:endParaRPr lang="tr-TR" sz="3100" kern="1200" dirty="0">
            <a:solidFill>
              <a:srgbClr val="FFFFFF"/>
            </a:solidFill>
            <a:latin typeface="Arial"/>
            <a:ea typeface="+mn-ea"/>
            <a:cs typeface="+mn-cs"/>
          </a:endParaRPr>
        </a:p>
      </dsp:txBody>
      <dsp:txXfrm>
        <a:off x="47128" y="1441244"/>
        <a:ext cx="2646196" cy="1283177"/>
      </dsp:txXfrm>
    </dsp:sp>
    <dsp:sp modelId="{B40CACAF-5D02-4E42-9A00-2107B9771FFD}">
      <dsp:nvSpPr>
        <dsp:cNvPr id="0" name=""/>
        <dsp:cNvSpPr/>
      </dsp:nvSpPr>
      <dsp: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21802" y="1497161"/>
        <a:ext cx="0" cy="0"/>
      </dsp:txXfrm>
    </dsp:sp>
    <dsp:sp modelId="{CFC9F212-0618-4EA6-9AD4-DB5D51E56CF7}">
      <dsp:nvSpPr>
        <dsp:cNvPr id="0" name=""/>
        <dsp:cNvSpPr/>
      </dsp:nvSpPr>
      <dsp: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Merkezi sınav</a:t>
          </a:r>
          <a:endParaRPr lang="tr-TR" sz="3100" kern="1200" dirty="0">
            <a:solidFill>
              <a:srgbClr val="FF0000"/>
            </a:solidFill>
            <a:latin typeface="Arial"/>
            <a:ea typeface="+mn-ea"/>
            <a:cs typeface="+mn-cs"/>
          </a:endParaRPr>
        </a:p>
      </dsp:txBody>
      <dsp:txXfrm>
        <a:off x="3863581" y="265640"/>
        <a:ext cx="2646196" cy="1283177"/>
      </dsp:txXfrm>
    </dsp:sp>
    <dsp:sp modelId="{076866B8-8C0E-4C0F-B5B7-9A34A27E2322}">
      <dsp:nvSpPr>
        <dsp:cNvPr id="0" name=""/>
        <dsp:cNvSpPr/>
      </dsp:nvSpPr>
      <dsp: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67646" y="879969"/>
        <a:ext cx="0" cy="0"/>
      </dsp:txXfrm>
    </dsp:sp>
    <dsp:sp modelId="{FAE274D9-F0D7-495C-8B0C-EC8E2EB5264E}">
      <dsp:nvSpPr>
        <dsp:cNvPr id="0" name=""/>
        <dsp:cNvSpPr/>
      </dsp:nvSpPr>
      <dsp: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teknik programı</a:t>
          </a:r>
          <a:endParaRPr lang="tr-TR" sz="3100" kern="1200" dirty="0">
            <a:solidFill>
              <a:srgbClr val="FFFFFF"/>
            </a:solidFill>
            <a:latin typeface="Arial"/>
            <a:ea typeface="+mn-ea"/>
            <a:cs typeface="+mn-cs"/>
          </a:endParaRPr>
        </a:p>
      </dsp:txBody>
      <dsp:txXfrm>
        <a:off x="7680035" y="265640"/>
        <a:ext cx="2646196" cy="1283177"/>
      </dsp:txXfrm>
    </dsp:sp>
    <dsp:sp modelId="{D15441CE-FF78-46FF-9AC2-0003898D3D44}">
      <dsp:nvSpPr>
        <dsp:cNvPr id="0" name=""/>
        <dsp:cNvSpPr/>
      </dsp:nvSpPr>
      <dsp: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80582" y="2613985"/>
        <a:ext cx="0" cy="0"/>
      </dsp:txXfrm>
    </dsp:sp>
    <dsp:sp modelId="{CED97FE7-2414-454E-8ACF-457884326C7E}">
      <dsp:nvSpPr>
        <dsp:cNvPr id="0" name=""/>
        <dsp:cNvSpPr/>
      </dsp:nvSpPr>
      <dsp: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Mahalli Yerleştirme</a:t>
          </a:r>
          <a:endParaRPr lang="tr-TR" sz="3100" kern="1200" dirty="0">
            <a:solidFill>
              <a:srgbClr val="FF0000"/>
            </a:solidFill>
            <a:latin typeface="Arial"/>
            <a:ea typeface="+mn-ea"/>
            <a:cs typeface="+mn-cs"/>
          </a:endParaRPr>
        </a:p>
      </dsp:txBody>
      <dsp:txXfrm>
        <a:off x="3863581" y="2616848"/>
        <a:ext cx="2646196" cy="1283177"/>
      </dsp:txXfrm>
    </dsp:sp>
    <dsp:sp modelId="{64B84292-4E59-45ED-882C-1896324085AD}">
      <dsp:nvSpPr>
        <dsp:cNvPr id="0" name=""/>
        <dsp:cNvSpPr/>
      </dsp:nvSpPr>
      <dsp: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48053" y="2858902"/>
        <a:ext cx="0" cy="0"/>
      </dsp:txXfrm>
    </dsp:sp>
    <dsp:sp modelId="{A6AD5D28-13C2-4C61-B69E-957127C0C2C2}">
      <dsp:nvSpPr>
        <dsp:cNvPr id="0" name=""/>
        <dsp:cNvSpPr/>
      </dsp:nvSpPr>
      <dsp: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meslek programı</a:t>
          </a:r>
          <a:endParaRPr lang="tr-TR" sz="3100" kern="1200" dirty="0">
            <a:solidFill>
              <a:srgbClr val="FFFFFF"/>
            </a:solidFill>
            <a:latin typeface="Arial"/>
            <a:ea typeface="+mn-ea"/>
            <a:cs typeface="+mn-cs"/>
          </a:endParaRPr>
        </a:p>
      </dsp:txBody>
      <dsp:txXfrm>
        <a:off x="7680035" y="1833112"/>
        <a:ext cx="2646196" cy="1283177"/>
      </dsp:txXfrm>
    </dsp:sp>
    <dsp:sp modelId="{8EDBEAB9-4869-48AC-BF3F-CD66020464C8}">
      <dsp:nvSpPr>
        <dsp:cNvPr id="0" name=""/>
        <dsp:cNvSpPr/>
      </dsp:nvSpPr>
      <dsp: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87239" y="3603452"/>
        <a:ext cx="0" cy="0"/>
      </dsp:txXfrm>
    </dsp:sp>
    <dsp:sp modelId="{14C71B0E-2B3D-46F9-BEDA-23501E5F81B0}">
      <dsp:nvSpPr>
        <dsp:cNvPr id="0" name=""/>
        <dsp:cNvSpPr/>
      </dsp:nvSpPr>
      <dsp: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Mesleki eğitim merkezi programı</a:t>
          </a:r>
          <a:endParaRPr lang="tr-TR" sz="3100" kern="1200" dirty="0">
            <a:solidFill>
              <a:srgbClr val="FFFFFF"/>
            </a:solidFill>
            <a:latin typeface="Arial"/>
            <a:ea typeface="+mn-ea"/>
            <a:cs typeface="+mn-cs"/>
          </a:endParaRPr>
        </a:p>
      </dsp:txBody>
      <dsp:txXfrm>
        <a:off x="7680035" y="3400584"/>
        <a:ext cx="2646196" cy="1283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5754-4801-4943-A81C-D2A48A15B91B}">
      <dsp:nvSpPr>
        <dsp:cNvPr id="0" name=""/>
        <dsp:cNvSpPr/>
      </dsp:nvSpPr>
      <dsp:spPr>
        <a:xfrm>
          <a:off x="2105882" y="1336001"/>
          <a:ext cx="321295" cy="91440"/>
        </a:xfrm>
        <a:custGeom>
          <a:avLst/>
          <a:gdLst/>
          <a:ahLst/>
          <a:cxnLst/>
          <a:rect l="0" t="0" r="0" b="0"/>
          <a:pathLst>
            <a:path>
              <a:moveTo>
                <a:pt x="0" y="45720"/>
              </a:moveTo>
              <a:lnTo>
                <a:pt x="32129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257732" y="1379304"/>
        <a:ext cx="17594" cy="4834"/>
      </dsp:txXfrm>
    </dsp:sp>
    <dsp:sp modelId="{BC56D93E-F647-4C2B-ACCC-8B5FD9356C1D}">
      <dsp:nvSpPr>
        <dsp:cNvPr id="0" name=""/>
        <dsp:cNvSpPr/>
      </dsp:nvSpPr>
      <dsp:spPr>
        <a:xfrm>
          <a:off x="7566"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Eğitim</a:t>
          </a:r>
          <a:r>
            <a:rPr lang="en-US" sz="1600" kern="1200" dirty="0"/>
            <a:t> </a:t>
          </a:r>
          <a:r>
            <a:rPr lang="en-US" sz="1600" kern="1200" dirty="0" err="1"/>
            <a:t>görülen</a:t>
          </a:r>
          <a:r>
            <a:rPr lang="en-US" sz="1600" kern="1200" dirty="0"/>
            <a:t> </a:t>
          </a:r>
          <a:r>
            <a:rPr lang="en-US" sz="1600" kern="1200" dirty="0" err="1"/>
            <a:t>alan</a:t>
          </a:r>
          <a:r>
            <a:rPr lang="en-US" sz="1600" kern="1200" dirty="0"/>
            <a:t> </a:t>
          </a:r>
          <a:r>
            <a:rPr lang="en-US" sz="1600" kern="1200" dirty="0" err="1"/>
            <a:t>ve</a:t>
          </a:r>
          <a:r>
            <a:rPr lang="en-US" sz="1600" kern="1200" dirty="0"/>
            <a:t> </a:t>
          </a:r>
          <a:r>
            <a:rPr lang="en-US" sz="1600" kern="1200" dirty="0" err="1"/>
            <a:t>dalda</a:t>
          </a:r>
          <a:r>
            <a:rPr lang="en-US" sz="1600" kern="1200" dirty="0"/>
            <a:t> </a:t>
          </a:r>
          <a:r>
            <a:rPr lang="en-US" sz="1600" b="1" kern="1200" dirty="0"/>
            <a:t>Diploma </a:t>
          </a:r>
          <a:r>
            <a:rPr lang="en-US" sz="1600" kern="1200" dirty="0" err="1"/>
            <a:t>ve</a:t>
          </a:r>
          <a:r>
            <a:rPr lang="en-US" sz="1600" kern="1200" dirty="0"/>
            <a:t> </a:t>
          </a:r>
          <a:r>
            <a:rPr lang="en-US" sz="1600" b="1" kern="1200" dirty="0" err="1"/>
            <a:t>İş</a:t>
          </a:r>
          <a:r>
            <a:rPr lang="en-US" sz="1600" b="1" kern="1200" dirty="0"/>
            <a:t> </a:t>
          </a:r>
          <a:r>
            <a:rPr lang="en-US" sz="1600" b="1" kern="1200" dirty="0" err="1"/>
            <a:t>Yeri</a:t>
          </a:r>
          <a:r>
            <a:rPr lang="en-US" sz="1600" b="1" kern="1200" dirty="0"/>
            <a:t> </a:t>
          </a:r>
          <a:r>
            <a:rPr lang="en-US" sz="1600" b="1" kern="1200" dirty="0" err="1"/>
            <a:t>Açma</a:t>
          </a:r>
          <a:r>
            <a:rPr lang="en-US" sz="1600" b="1" kern="1200" dirty="0"/>
            <a:t> </a:t>
          </a:r>
          <a:r>
            <a:rPr lang="en-US" sz="1600" b="1" kern="1200" dirty="0" err="1"/>
            <a:t>Belgesi</a:t>
          </a:r>
          <a:r>
            <a:rPr lang="en-US" sz="1600" b="1" kern="1200" dirty="0"/>
            <a:t> </a:t>
          </a:r>
          <a:r>
            <a:rPr lang="en-US" sz="1600" kern="1200" dirty="0" err="1"/>
            <a:t>verilir</a:t>
          </a:r>
          <a:r>
            <a:rPr lang="en-US" sz="1600" kern="1200" dirty="0"/>
            <a:t>.</a:t>
          </a:r>
        </a:p>
      </dsp:txBody>
      <dsp:txXfrm>
        <a:off x="7566" y="504272"/>
        <a:ext cx="2100116" cy="1754898"/>
      </dsp:txXfrm>
    </dsp:sp>
    <dsp:sp modelId="{B323F252-21EF-4F06-8690-5E22F5FB3122}">
      <dsp:nvSpPr>
        <dsp:cNvPr id="0" name=""/>
        <dsp:cNvSpPr/>
      </dsp:nvSpPr>
      <dsp:spPr>
        <a:xfrm>
          <a:off x="4557893" y="1336001"/>
          <a:ext cx="315604" cy="91440"/>
        </a:xfrm>
        <a:custGeom>
          <a:avLst/>
          <a:gdLst/>
          <a:ahLst/>
          <a:cxnLst/>
          <a:rect l="0" t="0" r="0" b="0"/>
          <a:pathLst>
            <a:path>
              <a:moveTo>
                <a:pt x="0" y="45720"/>
              </a:moveTo>
              <a:lnTo>
                <a:pt x="3156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707040" y="1379304"/>
        <a:ext cx="17310" cy="4834"/>
      </dsp:txXfrm>
    </dsp:sp>
    <dsp:sp modelId="{E1DB35EF-2721-4A49-AA11-8BC8F9400768}">
      <dsp:nvSpPr>
        <dsp:cNvPr id="0" name=""/>
        <dsp:cNvSpPr/>
      </dsp:nvSpPr>
      <dsp:spPr>
        <a:xfrm>
          <a:off x="2459577"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3795 </a:t>
          </a:r>
          <a:r>
            <a:rPr lang="en-US" sz="1600" kern="1200" dirty="0" err="1"/>
            <a:t>sayılı</a:t>
          </a:r>
          <a:r>
            <a:rPr lang="en-US" sz="1600" kern="1200" dirty="0"/>
            <a:t> </a:t>
          </a:r>
          <a:r>
            <a:rPr lang="en-US" sz="1600" kern="1200" dirty="0" err="1"/>
            <a:t>Kanuna</a:t>
          </a:r>
          <a:r>
            <a:rPr lang="en-US" sz="1600" kern="1200" dirty="0"/>
            <a:t> </a:t>
          </a:r>
          <a:r>
            <a:rPr lang="en-US" sz="1600" kern="1200" dirty="0" err="1"/>
            <a:t>göre</a:t>
          </a:r>
          <a:r>
            <a:rPr lang="en-US" sz="1600" kern="1200" dirty="0"/>
            <a:t> </a:t>
          </a:r>
          <a:r>
            <a:rPr lang="en-US" sz="1600" kern="1200" dirty="0" err="1"/>
            <a:t>iş</a:t>
          </a:r>
          <a:r>
            <a:rPr lang="en-US" sz="1600" kern="1200" dirty="0"/>
            <a:t> </a:t>
          </a:r>
          <a:r>
            <a:rPr lang="en-US" sz="1600" kern="1200" dirty="0" err="1"/>
            <a:t>hayatında</a:t>
          </a:r>
          <a:r>
            <a:rPr lang="tr-TR" sz="1600" kern="1200" dirty="0"/>
            <a:t> </a:t>
          </a:r>
          <a:r>
            <a:rPr lang="en-US" sz="1600" b="1" kern="1200" dirty="0" err="1"/>
            <a:t>Teknisyen</a:t>
          </a:r>
          <a:r>
            <a:rPr lang="en-US" sz="1600" b="1" kern="1200" dirty="0"/>
            <a:t> </a:t>
          </a:r>
          <a:r>
            <a:rPr lang="en-US" sz="1600" kern="1200" dirty="0" err="1"/>
            <a:t>unvanı</a:t>
          </a:r>
          <a:r>
            <a:rPr lang="en-US" sz="1600" kern="1200" dirty="0"/>
            <a:t> </a:t>
          </a:r>
          <a:r>
            <a:rPr lang="en-US" sz="1600" kern="1200" dirty="0" err="1"/>
            <a:t>ile</a:t>
          </a:r>
          <a:r>
            <a:rPr lang="en-US" sz="1600" kern="1200" dirty="0"/>
            <a:t> </a:t>
          </a:r>
          <a:r>
            <a:rPr lang="en-US" sz="1600" kern="1200" dirty="0" err="1"/>
            <a:t>çalışırlar</a:t>
          </a:r>
          <a:r>
            <a:rPr lang="en-US" sz="1600" kern="1200" dirty="0"/>
            <a:t>.</a:t>
          </a:r>
        </a:p>
      </dsp:txBody>
      <dsp:txXfrm>
        <a:off x="2459577" y="504272"/>
        <a:ext cx="2100116" cy="1754898"/>
      </dsp:txXfrm>
    </dsp:sp>
    <dsp:sp modelId="{2D66E956-AFD2-4550-9789-1B8D9B033875}">
      <dsp:nvSpPr>
        <dsp:cNvPr id="0" name=""/>
        <dsp:cNvSpPr/>
      </dsp:nvSpPr>
      <dsp:spPr>
        <a:xfrm>
          <a:off x="7004214" y="1336001"/>
          <a:ext cx="384949" cy="91440"/>
        </a:xfrm>
        <a:custGeom>
          <a:avLst/>
          <a:gdLst/>
          <a:ahLst/>
          <a:cxnLst/>
          <a:rect l="0" t="0" r="0" b="0"/>
          <a:pathLst>
            <a:path>
              <a:moveTo>
                <a:pt x="0" y="45720"/>
              </a:moveTo>
              <a:lnTo>
                <a:pt x="3849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7186300" y="1379304"/>
        <a:ext cx="20777" cy="4834"/>
      </dsp:txXfrm>
    </dsp:sp>
    <dsp:sp modelId="{17A38FD1-3F0D-449C-822E-7BC0FAE5BEFF}">
      <dsp:nvSpPr>
        <dsp:cNvPr id="0" name=""/>
        <dsp:cNvSpPr/>
      </dsp:nvSpPr>
      <dsp:spPr>
        <a:xfrm>
          <a:off x="4905898"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Aldığı</a:t>
          </a:r>
          <a:r>
            <a:rPr lang="en-US" sz="1600" kern="1200" dirty="0"/>
            <a:t> </a:t>
          </a:r>
          <a:r>
            <a:rPr lang="en-US" sz="1600" kern="1200" dirty="0" err="1"/>
            <a:t>dersleri</a:t>
          </a:r>
          <a:r>
            <a:rPr lang="en-US" sz="1600" kern="1200" dirty="0"/>
            <a:t> </a:t>
          </a:r>
          <a:r>
            <a:rPr lang="en-US" sz="1600" kern="1200" dirty="0" err="1"/>
            <a:t>gösteren</a:t>
          </a:r>
          <a:r>
            <a:rPr lang="en-US" sz="1600" kern="1200" dirty="0"/>
            <a:t> </a:t>
          </a:r>
          <a:r>
            <a:rPr lang="en-US" sz="1600" kern="1200" dirty="0" err="1"/>
            <a:t>ve</a:t>
          </a:r>
          <a:r>
            <a:rPr lang="en-US" sz="1600" kern="1200" dirty="0"/>
            <a:t> </a:t>
          </a:r>
          <a:r>
            <a:rPr lang="en-US" sz="1600" kern="1200" dirty="0" err="1"/>
            <a:t>tüm</a:t>
          </a:r>
          <a:r>
            <a:rPr lang="en-US" sz="1600" kern="1200" dirty="0"/>
            <a:t> </a:t>
          </a:r>
          <a:r>
            <a:rPr lang="en-US" sz="1600" kern="1200" dirty="0" err="1"/>
            <a:t>Avrupa'da</a:t>
          </a:r>
          <a:r>
            <a:rPr lang="en-US" sz="1600" kern="1200" dirty="0"/>
            <a:t> </a:t>
          </a:r>
          <a:r>
            <a:rPr lang="en-US" sz="1600" kern="1200" dirty="0" err="1"/>
            <a:t>geçerliliği</a:t>
          </a:r>
          <a:r>
            <a:rPr lang="en-US" sz="1600" kern="1200" dirty="0"/>
            <a:t> </a:t>
          </a:r>
          <a:r>
            <a:rPr lang="en-US" sz="1600" kern="1200" dirty="0" err="1"/>
            <a:t>olan</a:t>
          </a:r>
          <a:r>
            <a:rPr lang="tr-TR" sz="1600" kern="1200" dirty="0"/>
            <a:t> </a:t>
          </a:r>
          <a:r>
            <a:rPr lang="en-US" sz="1600" b="1" kern="1200" dirty="0"/>
            <a:t>EUROPASS </a:t>
          </a:r>
          <a:r>
            <a:rPr lang="en-US" sz="1600" kern="1200" dirty="0" err="1"/>
            <a:t>belgesi</a:t>
          </a:r>
          <a:r>
            <a:rPr lang="en-US" sz="1600" kern="1200" dirty="0"/>
            <a:t> </a:t>
          </a:r>
          <a:r>
            <a:rPr lang="en-US" sz="1600" kern="1200" dirty="0" err="1"/>
            <a:t>verilir</a:t>
          </a:r>
          <a:r>
            <a:rPr lang="en-US" sz="1600" kern="1200" dirty="0"/>
            <a:t>.</a:t>
          </a:r>
        </a:p>
      </dsp:txBody>
      <dsp:txXfrm>
        <a:off x="4905898" y="504272"/>
        <a:ext cx="2100116" cy="1754898"/>
      </dsp:txXfrm>
    </dsp:sp>
    <dsp:sp modelId="{5BB61A13-2703-4A72-949D-46922945FCDE}">
      <dsp:nvSpPr>
        <dsp:cNvPr id="0" name=""/>
        <dsp:cNvSpPr/>
      </dsp:nvSpPr>
      <dsp:spPr>
        <a:xfrm>
          <a:off x="1057624" y="2257371"/>
          <a:ext cx="8444598" cy="452426"/>
        </a:xfrm>
        <a:custGeom>
          <a:avLst/>
          <a:gdLst/>
          <a:ahLst/>
          <a:cxnLst/>
          <a:rect l="0" t="0" r="0" b="0"/>
          <a:pathLst>
            <a:path>
              <a:moveTo>
                <a:pt x="8444598" y="0"/>
              </a:moveTo>
              <a:lnTo>
                <a:pt x="8444598" y="243313"/>
              </a:lnTo>
              <a:lnTo>
                <a:pt x="0" y="243313"/>
              </a:lnTo>
              <a:lnTo>
                <a:pt x="0" y="45242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068463" y="2481167"/>
        <a:ext cx="422920" cy="4834"/>
      </dsp:txXfrm>
    </dsp:sp>
    <dsp:sp modelId="{58490819-D99D-4D50-82D2-8A26343A3C3C}">
      <dsp:nvSpPr>
        <dsp:cNvPr id="0" name=""/>
        <dsp:cNvSpPr/>
      </dsp:nvSpPr>
      <dsp:spPr>
        <a:xfrm>
          <a:off x="7421564" y="504272"/>
          <a:ext cx="41613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tr-TR" sz="1600" kern="1200" dirty="0"/>
            <a:t>K</a:t>
          </a:r>
          <a:r>
            <a:rPr lang="en-US" sz="1600" kern="1200" dirty="0" err="1"/>
            <a:t>endi</a:t>
          </a:r>
          <a:r>
            <a:rPr lang="en-US" sz="1600" kern="1200" dirty="0"/>
            <a:t>  </a:t>
          </a:r>
          <a:r>
            <a:rPr lang="en-US" sz="1600" kern="1200" dirty="0" err="1"/>
            <a:t>alanının</a:t>
          </a:r>
          <a:r>
            <a:rPr lang="en-US" sz="1600" kern="1200" dirty="0"/>
            <a:t>  </a:t>
          </a:r>
          <a:r>
            <a:rPr lang="en-US" sz="1600" kern="1200" dirty="0" err="1"/>
            <a:t>devamı</a:t>
          </a:r>
          <a:r>
            <a:rPr lang="en-US" sz="1600" kern="1200" dirty="0"/>
            <a:t>  </a:t>
          </a:r>
          <a:r>
            <a:rPr lang="en-US" sz="1600" kern="1200" dirty="0" err="1"/>
            <a:t>niteliğindeki</a:t>
          </a:r>
          <a:r>
            <a:rPr lang="en-US" sz="1600" kern="1200" dirty="0"/>
            <a:t>; </a:t>
          </a:r>
          <a:r>
            <a:rPr lang="en-US" sz="1600" kern="1200" dirty="0" err="1"/>
            <a:t>yükseköğretim</a:t>
          </a:r>
          <a:r>
            <a:rPr lang="en-US" sz="1600" kern="1200" dirty="0"/>
            <a:t> </a:t>
          </a:r>
          <a:r>
            <a:rPr lang="en-US" sz="1600" kern="1200" dirty="0" err="1"/>
            <a:t>programlarını</a:t>
          </a:r>
          <a:r>
            <a:rPr lang="en-US" sz="1600" kern="1200" dirty="0"/>
            <a:t> </a:t>
          </a:r>
          <a:r>
            <a:rPr lang="en-US" sz="1600" kern="1200" dirty="0" err="1"/>
            <a:t>tercih</a:t>
          </a:r>
          <a:r>
            <a:rPr lang="en-US" sz="1600" kern="1200" dirty="0"/>
            <a:t> </a:t>
          </a:r>
          <a:r>
            <a:rPr lang="en-US" sz="1600" kern="1200" dirty="0" err="1"/>
            <a:t>etmeleri</a:t>
          </a:r>
          <a:r>
            <a:rPr lang="en-US" sz="1600" kern="1200" dirty="0"/>
            <a:t> </a:t>
          </a:r>
          <a:r>
            <a:rPr lang="en-US" sz="1600" kern="1200" dirty="0" err="1"/>
            <a:t>durumunda</a:t>
          </a:r>
          <a:r>
            <a:rPr lang="en-US" sz="1600" kern="1200" dirty="0"/>
            <a:t> ek </a:t>
          </a:r>
          <a:r>
            <a:rPr lang="en-US" sz="1600" kern="1200" dirty="0" err="1"/>
            <a:t>puan</a:t>
          </a:r>
          <a:r>
            <a:rPr lang="en-US" sz="1600" kern="1200" dirty="0"/>
            <a:t> </a:t>
          </a:r>
          <a:r>
            <a:rPr lang="en-US" sz="1600" kern="1200" dirty="0" err="1"/>
            <a:t>verilir</a:t>
          </a:r>
          <a:r>
            <a:rPr lang="en-US" sz="1600" kern="1200" dirty="0"/>
            <a:t>. </a:t>
          </a:r>
          <a:r>
            <a:rPr lang="en-US" sz="1600" kern="1200" dirty="0" err="1"/>
            <a:t>Mesleki</a:t>
          </a:r>
          <a:r>
            <a:rPr lang="en-US" sz="1600" kern="1200" dirty="0"/>
            <a:t> </a:t>
          </a:r>
          <a:r>
            <a:rPr lang="en-US" sz="1600" kern="1200" dirty="0" err="1"/>
            <a:t>ve</a:t>
          </a:r>
          <a:r>
            <a:rPr lang="en-US" sz="1600" kern="1200" dirty="0"/>
            <a:t> Teknik </a:t>
          </a:r>
          <a:r>
            <a:rPr lang="en-US" sz="1600" kern="1200" dirty="0" err="1"/>
            <a:t>Liselere</a:t>
          </a:r>
          <a:r>
            <a:rPr lang="en-US" sz="1600" kern="1200" dirty="0"/>
            <a:t> </a:t>
          </a:r>
          <a:r>
            <a:rPr lang="en-US" sz="1600" kern="1200" dirty="0" err="1"/>
            <a:t>ayrılan</a:t>
          </a:r>
          <a:r>
            <a:rPr lang="en-US" sz="1600" kern="1200" dirty="0"/>
            <a:t> </a:t>
          </a:r>
          <a:r>
            <a:rPr lang="tr-TR" sz="1600" kern="1200" dirty="0"/>
            <a:t>(M.T.O.K) </a:t>
          </a:r>
          <a:r>
            <a:rPr lang="en-US" sz="1600" kern="1200" dirty="0" err="1"/>
            <a:t>kontenjanlardan</a:t>
          </a:r>
          <a:r>
            <a:rPr lang="en-US" sz="1600" kern="1200" dirty="0"/>
            <a:t> </a:t>
          </a:r>
          <a:r>
            <a:rPr lang="en-US" sz="1600" kern="1200" dirty="0" err="1"/>
            <a:t>yararlanarak</a:t>
          </a:r>
          <a:r>
            <a:rPr lang="en-US" sz="1600" kern="1200" dirty="0"/>
            <a:t> </a:t>
          </a:r>
          <a:r>
            <a:rPr lang="en-US" sz="1600" kern="1200" dirty="0" err="1"/>
            <a:t>genel</a:t>
          </a:r>
          <a:r>
            <a:rPr lang="en-US" sz="1600" kern="1200" dirty="0"/>
            <a:t> </a:t>
          </a:r>
          <a:r>
            <a:rPr lang="en-US" sz="1600" kern="1200" dirty="0" err="1"/>
            <a:t>lise</a:t>
          </a:r>
          <a:r>
            <a:rPr lang="en-US" sz="1600" kern="1200" dirty="0"/>
            <a:t> </a:t>
          </a:r>
          <a:r>
            <a:rPr lang="en-US" sz="1600" kern="1200" dirty="0" err="1"/>
            <a:t>öğrencilerine</a:t>
          </a:r>
          <a:r>
            <a:rPr lang="en-US" sz="1600" kern="1200" dirty="0"/>
            <a:t> </a:t>
          </a:r>
          <a:r>
            <a:rPr lang="en-US" sz="1600" kern="1200" dirty="0" err="1"/>
            <a:t>göre</a:t>
          </a:r>
          <a:r>
            <a:rPr lang="en-US" sz="1600" kern="1200" dirty="0"/>
            <a:t> </a:t>
          </a:r>
          <a:r>
            <a:rPr lang="en-US" sz="1600" kern="1200" dirty="0" err="1"/>
            <a:t>daha</a:t>
          </a:r>
          <a:r>
            <a:rPr lang="en-US" sz="1600" kern="1200" dirty="0"/>
            <a:t> </a:t>
          </a:r>
          <a:r>
            <a:rPr lang="en-US" sz="1600" kern="1200" dirty="0" err="1"/>
            <a:t>az</a:t>
          </a:r>
          <a:r>
            <a:rPr lang="en-US" sz="1600" kern="1200" dirty="0"/>
            <a:t> net </a:t>
          </a:r>
          <a:r>
            <a:rPr lang="en-US" sz="1600" kern="1200" dirty="0" err="1"/>
            <a:t>sayısıyla</a:t>
          </a:r>
          <a:r>
            <a:rPr lang="en-US" sz="1600" kern="1200" dirty="0"/>
            <a:t> </a:t>
          </a:r>
          <a:r>
            <a:rPr lang="en-US" sz="1600" kern="1200" dirty="0" err="1"/>
            <a:t>bu</a:t>
          </a:r>
          <a:r>
            <a:rPr lang="en-US" sz="1600" kern="1200" dirty="0"/>
            <a:t> </a:t>
          </a:r>
          <a:r>
            <a:rPr lang="en-US" sz="1600" kern="1200" dirty="0" err="1"/>
            <a:t>bölümlere</a:t>
          </a:r>
          <a:r>
            <a:rPr lang="en-US" sz="1600" kern="1200" dirty="0"/>
            <a:t> </a:t>
          </a:r>
          <a:r>
            <a:rPr lang="en-US" sz="1600" kern="1200" dirty="0" err="1"/>
            <a:t>girebilirler</a:t>
          </a:r>
          <a:r>
            <a:rPr lang="en-US" sz="1600" kern="1200" dirty="0"/>
            <a:t>.</a:t>
          </a:r>
        </a:p>
      </dsp:txBody>
      <dsp:txXfrm>
        <a:off x="7421564" y="504272"/>
        <a:ext cx="4161316" cy="1754898"/>
      </dsp:txXfrm>
    </dsp:sp>
    <dsp:sp modelId="{8602CA35-65C0-43D9-8F49-B6EEBEC83168}">
      <dsp:nvSpPr>
        <dsp:cNvPr id="0" name=""/>
        <dsp:cNvSpPr/>
      </dsp:nvSpPr>
      <dsp:spPr>
        <a:xfrm>
          <a:off x="2105882"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20020" y="3617229"/>
        <a:ext cx="24151" cy="4834"/>
      </dsp:txXfrm>
    </dsp:sp>
    <dsp:sp modelId="{776D35E0-63C8-4D2B-9344-2044FC396AC8}">
      <dsp:nvSpPr>
        <dsp:cNvPr id="0" name=""/>
        <dsp:cNvSpPr/>
      </dsp:nvSpPr>
      <dsp:spPr>
        <a:xfrm>
          <a:off x="7566"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Yükseköğretime</a:t>
          </a:r>
          <a:r>
            <a:rPr lang="en-US" sz="1600" kern="1200" dirty="0"/>
            <a:t> </a:t>
          </a:r>
          <a:r>
            <a:rPr lang="en-US" sz="1600" kern="1200" dirty="0" err="1"/>
            <a:t>devam</a:t>
          </a:r>
          <a:r>
            <a:rPr lang="en-US" sz="1600" kern="1200" dirty="0"/>
            <a:t> </a:t>
          </a:r>
          <a:r>
            <a:rPr lang="en-US" sz="1600" kern="1200" dirty="0" err="1"/>
            <a:t>etmeyenlerin</a:t>
          </a:r>
          <a:r>
            <a:rPr lang="en-US" sz="1600" kern="1200" dirty="0"/>
            <a:t> </a:t>
          </a:r>
          <a:r>
            <a:rPr lang="en-US" sz="1600" kern="1200" dirty="0" err="1"/>
            <a:t>iş</a:t>
          </a:r>
          <a:r>
            <a:rPr lang="en-US" sz="1600" kern="1200" dirty="0"/>
            <a:t> </a:t>
          </a:r>
          <a:r>
            <a:rPr lang="en-US" sz="1600" kern="1200" dirty="0" err="1"/>
            <a:t>bulmaları</a:t>
          </a:r>
          <a:r>
            <a:rPr lang="en-US" sz="1600" kern="1200" dirty="0"/>
            <a:t>, </a:t>
          </a:r>
          <a:r>
            <a:rPr lang="en-US" sz="1600" kern="1200" dirty="0" err="1"/>
            <a:t>mesleklerinde</a:t>
          </a:r>
          <a:r>
            <a:rPr lang="en-US" sz="1600" kern="1200" dirty="0"/>
            <a:t> </a:t>
          </a:r>
          <a:r>
            <a:rPr lang="en-US" sz="1600" kern="1200" dirty="0" err="1"/>
            <a:t>ilerlemeleri</a:t>
          </a:r>
          <a:r>
            <a:rPr lang="en-US" sz="1600" kern="1200" dirty="0"/>
            <a:t> </a:t>
          </a:r>
          <a:r>
            <a:rPr lang="en-US" sz="1600" kern="1200" dirty="0" err="1"/>
            <a:t>veya</a:t>
          </a:r>
          <a:r>
            <a:rPr lang="en-US" sz="1600" kern="1200" dirty="0"/>
            <a:t> </a:t>
          </a:r>
          <a:r>
            <a:rPr lang="en-US" sz="1600" kern="1200" dirty="0" err="1"/>
            <a:t>kendi</a:t>
          </a:r>
          <a:r>
            <a:rPr lang="tr-TR" sz="1600" kern="1200" dirty="0"/>
            <a:t> </a:t>
          </a:r>
          <a:r>
            <a:rPr lang="en-US" sz="1600" kern="1200" dirty="0" err="1"/>
            <a:t>işini</a:t>
          </a:r>
          <a:r>
            <a:rPr lang="en-US" sz="1600" kern="1200" dirty="0"/>
            <a:t> </a:t>
          </a:r>
          <a:r>
            <a:rPr lang="en-US" sz="1600" kern="1200" dirty="0" err="1"/>
            <a:t>kurmaları</a:t>
          </a:r>
          <a:r>
            <a:rPr lang="en-US" sz="1600" kern="1200" dirty="0"/>
            <a:t> </a:t>
          </a:r>
          <a:r>
            <a:rPr lang="en-US" sz="1600" kern="1200" dirty="0" err="1"/>
            <a:t>daha</a:t>
          </a:r>
          <a:r>
            <a:rPr lang="en-US" sz="1600" kern="1200" dirty="0"/>
            <a:t> </a:t>
          </a:r>
          <a:r>
            <a:rPr lang="en-US" sz="1600" kern="1200" dirty="0" err="1"/>
            <a:t>kolaydır</a:t>
          </a:r>
          <a:r>
            <a:rPr lang="en-US" sz="1600" kern="1200" dirty="0"/>
            <a:t>.</a:t>
          </a:r>
        </a:p>
      </dsp:txBody>
      <dsp:txXfrm>
        <a:off x="7566" y="2742197"/>
        <a:ext cx="2100116" cy="1754898"/>
      </dsp:txXfrm>
    </dsp:sp>
    <dsp:sp modelId="{822CEDAF-6B56-4956-BEA5-2B2FAF25C0B1}">
      <dsp:nvSpPr>
        <dsp:cNvPr id="0" name=""/>
        <dsp:cNvSpPr/>
      </dsp:nvSpPr>
      <dsp:spPr>
        <a:xfrm>
          <a:off x="4689025"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903162" y="3617229"/>
        <a:ext cx="24151" cy="4834"/>
      </dsp:txXfrm>
    </dsp:sp>
    <dsp:sp modelId="{946E303F-1852-4F7C-AD4F-C97951514BE6}">
      <dsp:nvSpPr>
        <dsp:cNvPr id="0" name=""/>
        <dsp:cNvSpPr/>
      </dsp:nvSpPr>
      <dsp:spPr>
        <a:xfrm>
          <a:off x="2590709"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Genel</a:t>
          </a:r>
          <a:r>
            <a:rPr lang="en-US" sz="1600" kern="1200" dirty="0"/>
            <a:t> Lise </a:t>
          </a:r>
          <a:r>
            <a:rPr lang="en-US" sz="1600" kern="1200" dirty="0" err="1"/>
            <a:t>mezunları</a:t>
          </a:r>
          <a:r>
            <a:rPr lang="en-US" sz="1600" kern="1200" dirty="0"/>
            <a:t> </a:t>
          </a:r>
          <a:r>
            <a:rPr lang="en-US" sz="1600" kern="1200" dirty="0" err="1"/>
            <a:t>istemeleri</a:t>
          </a:r>
          <a:r>
            <a:rPr lang="en-US" sz="1600" kern="1200" dirty="0"/>
            <a:t> </a:t>
          </a:r>
          <a:r>
            <a:rPr lang="en-US" sz="1600" kern="1200" dirty="0" err="1"/>
            <a:t>halinde</a:t>
          </a:r>
          <a:r>
            <a:rPr lang="en-US" sz="1600" kern="1200" dirty="0"/>
            <a:t> </a:t>
          </a:r>
          <a:r>
            <a:rPr lang="en-US" sz="1600" kern="1200" dirty="0" err="1"/>
            <a:t>askerliklerini</a:t>
          </a:r>
          <a:r>
            <a:rPr lang="en-US" sz="1600" kern="1200" dirty="0"/>
            <a:t> 3 </a:t>
          </a:r>
          <a:r>
            <a:rPr lang="en-US" sz="1600" kern="1200" dirty="0" err="1"/>
            <a:t>yıl</a:t>
          </a:r>
          <a:r>
            <a:rPr lang="en-US" sz="1600" kern="1200" dirty="0"/>
            <a:t> </a:t>
          </a:r>
          <a:r>
            <a:rPr lang="en-US" sz="1600" kern="1200" dirty="0" err="1"/>
            <a:t>erteleyebilirken</a:t>
          </a:r>
          <a:r>
            <a:rPr lang="en-US" sz="1600" kern="1200" dirty="0"/>
            <a:t>, </a:t>
          </a:r>
          <a:r>
            <a:rPr lang="en-US" sz="1600" kern="1200" dirty="0" err="1"/>
            <a:t>meslek</a:t>
          </a:r>
          <a:r>
            <a:rPr lang="en-US" sz="1600" kern="1200" dirty="0"/>
            <a:t> </a:t>
          </a:r>
          <a:r>
            <a:rPr lang="en-US" sz="1600" kern="1200" dirty="0" err="1"/>
            <a:t>lisesi</a:t>
          </a:r>
          <a:r>
            <a:rPr lang="tr-TR" sz="1600" kern="1200" dirty="0"/>
            <a:t> </a:t>
          </a:r>
          <a:r>
            <a:rPr lang="en-US" sz="1600" kern="1200" dirty="0" err="1"/>
            <a:t>mezunları</a:t>
          </a:r>
          <a:r>
            <a:rPr lang="en-US" sz="1600" kern="1200" dirty="0"/>
            <a:t> 6 </a:t>
          </a:r>
          <a:r>
            <a:rPr lang="en-US" sz="1600" kern="1200" dirty="0" err="1"/>
            <a:t>yıl</a:t>
          </a:r>
          <a:r>
            <a:rPr lang="en-US" sz="1600" kern="1200" dirty="0"/>
            <a:t> </a:t>
          </a:r>
          <a:r>
            <a:rPr lang="en-US" sz="1600" kern="1200" dirty="0" err="1"/>
            <a:t>erteleyebilirler</a:t>
          </a:r>
          <a:r>
            <a:rPr lang="en-US" sz="1600" kern="1200" dirty="0"/>
            <a:t>.</a:t>
          </a:r>
        </a:p>
      </dsp:txBody>
      <dsp:txXfrm>
        <a:off x="2590709" y="2742197"/>
        <a:ext cx="2100116" cy="1754898"/>
      </dsp:txXfrm>
    </dsp:sp>
    <dsp:sp modelId="{5A154C5D-F550-4CBC-9289-0C2268EFCE17}">
      <dsp:nvSpPr>
        <dsp:cNvPr id="0" name=""/>
        <dsp:cNvSpPr/>
      </dsp:nvSpPr>
      <dsp:spPr>
        <a:xfrm>
          <a:off x="5173851" y="2742197"/>
          <a:ext cx="2972945"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KOSGEB </a:t>
          </a:r>
          <a:r>
            <a:rPr lang="en-US" sz="1600" kern="1200" dirty="0" err="1"/>
            <a:t>ile</a:t>
          </a:r>
          <a:r>
            <a:rPr lang="en-US" sz="1600" kern="1200" dirty="0"/>
            <a:t> </a:t>
          </a:r>
          <a:r>
            <a:rPr lang="en-US" sz="1600" kern="1200" dirty="0" err="1"/>
            <a:t>yapılan</a:t>
          </a:r>
          <a:r>
            <a:rPr lang="en-US" sz="1600" kern="1200" dirty="0"/>
            <a:t> </a:t>
          </a:r>
          <a:r>
            <a:rPr lang="en-US" sz="1600" kern="1200" dirty="0" err="1"/>
            <a:t>protokol</a:t>
          </a:r>
          <a:r>
            <a:rPr lang="en-US" sz="1600" kern="1200" dirty="0"/>
            <a:t> </a:t>
          </a:r>
          <a:r>
            <a:rPr lang="en-US" sz="1600" kern="1200" dirty="0" err="1"/>
            <a:t>kapsamında</a:t>
          </a:r>
          <a:r>
            <a:rPr lang="en-US" sz="1600" kern="1200" dirty="0"/>
            <a:t> </a:t>
          </a:r>
          <a:r>
            <a:rPr lang="en-US" sz="1600" kern="1200" dirty="0" err="1"/>
            <a:t>kendi</a:t>
          </a:r>
          <a:r>
            <a:rPr lang="en-US" sz="1600" kern="1200" dirty="0"/>
            <a:t> </a:t>
          </a:r>
          <a:r>
            <a:rPr lang="en-US" sz="1600" kern="1200" dirty="0" err="1"/>
            <a:t>iş</a:t>
          </a:r>
          <a:r>
            <a:rPr lang="en-US" sz="1600" kern="1200" dirty="0"/>
            <a:t> </a:t>
          </a:r>
          <a:r>
            <a:rPr lang="en-US" sz="1600" kern="1200" dirty="0" err="1"/>
            <a:t>yerini</a:t>
          </a:r>
          <a:r>
            <a:rPr lang="en-US" sz="1600" kern="1200" dirty="0"/>
            <a:t> </a:t>
          </a:r>
          <a:r>
            <a:rPr lang="en-US" sz="1600" kern="1200" dirty="0" err="1"/>
            <a:t>açan</a:t>
          </a:r>
          <a:r>
            <a:rPr lang="en-US" sz="1600" kern="1200" dirty="0"/>
            <a:t> </a:t>
          </a:r>
          <a:r>
            <a:rPr lang="en-US" sz="1600" kern="1200" dirty="0" err="1"/>
            <a:t>mesleki</a:t>
          </a:r>
          <a:r>
            <a:rPr lang="en-US" sz="1600" kern="1200" dirty="0"/>
            <a:t> </a:t>
          </a:r>
          <a:r>
            <a:rPr lang="en-US" sz="1600" kern="1200" dirty="0" err="1"/>
            <a:t>eğitim</a:t>
          </a:r>
          <a:r>
            <a:rPr lang="en-US" sz="1600" kern="1200" dirty="0"/>
            <a:t> </a:t>
          </a:r>
          <a:r>
            <a:rPr lang="en-US" sz="1600" kern="1200" dirty="0" err="1"/>
            <a:t>mezunlarına</a:t>
          </a:r>
          <a:r>
            <a:rPr lang="tr-TR" sz="1600" kern="1200" dirty="0"/>
            <a:t> </a:t>
          </a:r>
          <a:r>
            <a:rPr lang="en-US" sz="1600" kern="1200" dirty="0"/>
            <a:t>KOSGEB </a:t>
          </a:r>
          <a:r>
            <a:rPr lang="en-US" sz="1600" kern="1200" dirty="0" err="1"/>
            <a:t>tarafından</a:t>
          </a:r>
          <a:r>
            <a:rPr lang="en-US" sz="1600" kern="1200" dirty="0"/>
            <a:t> </a:t>
          </a:r>
          <a:r>
            <a:rPr lang="tr-TR" sz="1600" kern="1200" dirty="0"/>
            <a:t> kuruluş desteği </a:t>
          </a:r>
          <a:r>
            <a:rPr lang="tr-TR" sz="1600" b="1" kern="1200" dirty="0"/>
            <a:t>65</a:t>
          </a:r>
          <a:r>
            <a:rPr lang="en-US" sz="1600" b="1" kern="1200" dirty="0"/>
            <a:t> bin TL </a:t>
          </a:r>
          <a:r>
            <a:rPr lang="en-US" sz="1600" b="1" kern="1200" dirty="0" err="1"/>
            <a:t>hibe</a:t>
          </a:r>
          <a:r>
            <a:rPr lang="en-US" sz="1600" b="1" kern="1200" dirty="0"/>
            <a:t> </a:t>
          </a:r>
          <a:r>
            <a:rPr lang="en-US" sz="1600" kern="1200" dirty="0" err="1"/>
            <a:t>verilmektedir</a:t>
          </a:r>
          <a:r>
            <a:rPr lang="en-US" sz="1600" kern="1200" dirty="0"/>
            <a:t>.</a:t>
          </a:r>
        </a:p>
      </dsp:txBody>
      <dsp:txXfrm>
        <a:off x="5173851" y="2742197"/>
        <a:ext cx="2972945" cy="175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0FCE-E66E-4BBD-9A6D-139F0470D45E}">
      <dsp:nvSpPr>
        <dsp:cNvPr id="0" name=""/>
        <dsp:cNvSpPr/>
      </dsp:nvSpPr>
      <dsp:spPr>
        <a:xfrm>
          <a:off x="0" y="801507"/>
          <a:ext cx="5325141" cy="2249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503" tIns="437388" rIns="514503"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a:t>https://</a:t>
          </a:r>
          <a:r>
            <a:rPr lang="tr-TR" sz="2100" b="1" kern="1200"/>
            <a:t>.........</a:t>
          </a:r>
          <a:r>
            <a:rPr lang="en-US" sz="2100" b="1" kern="1200"/>
            <a:t>.meb.k12.tr </a:t>
          </a:r>
          <a:endParaRPr lang="en-US" sz="2100" kern="1200"/>
        </a:p>
        <a:p>
          <a:pPr marL="228600" lvl="1" indent="-228600" algn="l" defTabSz="933450">
            <a:lnSpc>
              <a:spcPct val="90000"/>
            </a:lnSpc>
            <a:spcBef>
              <a:spcPct val="0"/>
            </a:spcBef>
            <a:spcAft>
              <a:spcPct val="15000"/>
            </a:spcAft>
            <a:buChar char="••"/>
          </a:pPr>
          <a:r>
            <a:rPr lang="tr-TR" sz="2100" b="1" kern="1200"/>
            <a:t>E posta adresinizi yazınız</a:t>
          </a:r>
          <a:endParaRPr lang="en-US" sz="2100" kern="1200"/>
        </a:p>
        <a:p>
          <a:pPr marL="228600" lvl="1" indent="-228600" algn="l" defTabSz="933450">
            <a:lnSpc>
              <a:spcPct val="90000"/>
            </a:lnSpc>
            <a:spcBef>
              <a:spcPct val="0"/>
            </a:spcBef>
            <a:spcAft>
              <a:spcPct val="15000"/>
            </a:spcAft>
            <a:buChar char="••"/>
          </a:pPr>
          <a:r>
            <a:rPr lang="tr-TR" sz="2100" b="1" kern="1200"/>
            <a:t>Varsa linkinizi yazınız</a:t>
          </a:r>
          <a:endParaRPr lang="en-US" sz="2100" kern="1200"/>
        </a:p>
        <a:p>
          <a:pPr marL="228600" lvl="1" indent="-228600" algn="l" defTabSz="933450">
            <a:lnSpc>
              <a:spcPct val="90000"/>
            </a:lnSpc>
            <a:spcBef>
              <a:spcPct val="0"/>
            </a:spcBef>
            <a:spcAft>
              <a:spcPct val="15000"/>
            </a:spcAft>
            <a:buChar char="••"/>
          </a:pPr>
          <a:r>
            <a:rPr lang="tr-TR" sz="2100" b="1" kern="1200"/>
            <a:t>Varsa linkinizi yazınız</a:t>
          </a:r>
          <a:endParaRPr lang="en-US" sz="2100" kern="1200"/>
        </a:p>
        <a:p>
          <a:pPr marL="228600" lvl="1" indent="-228600" algn="l" defTabSz="933450">
            <a:lnSpc>
              <a:spcPct val="90000"/>
            </a:lnSpc>
            <a:spcBef>
              <a:spcPct val="0"/>
            </a:spcBef>
            <a:spcAft>
              <a:spcPct val="15000"/>
            </a:spcAft>
            <a:buChar char="••"/>
          </a:pPr>
          <a:r>
            <a:rPr lang="tr-TR" sz="2100" b="1" kern="1200"/>
            <a:t>0414</a:t>
          </a:r>
          <a:r>
            <a:rPr lang="en-US" sz="2100" b="1" kern="1200"/>
            <a:t> -	</a:t>
          </a:r>
          <a:endParaRPr lang="en-US" sz="2100" kern="1200"/>
        </a:p>
      </dsp:txBody>
      <dsp:txXfrm>
        <a:off x="0" y="801507"/>
        <a:ext cx="5325141" cy="2249100"/>
      </dsp:txXfrm>
    </dsp:sp>
    <dsp:sp modelId="{CD6D768A-CFC7-4832-915E-F73C2B73B0F2}">
      <dsp:nvSpPr>
        <dsp:cNvPr id="0" name=""/>
        <dsp:cNvSpPr/>
      </dsp:nvSpPr>
      <dsp:spPr>
        <a:xfrm>
          <a:off x="331462" y="491547"/>
          <a:ext cx="4640472" cy="61992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99" tIns="0" rIns="175399" bIns="0" numCol="1" spcCol="1270" anchor="ctr" anchorCtr="0">
          <a:noAutofit/>
        </a:bodyPr>
        <a:lstStyle/>
        <a:p>
          <a:pPr lvl="0" algn="l" defTabSz="933450">
            <a:lnSpc>
              <a:spcPct val="90000"/>
            </a:lnSpc>
            <a:spcBef>
              <a:spcPct val="0"/>
            </a:spcBef>
            <a:spcAft>
              <a:spcPct val="35000"/>
            </a:spcAft>
          </a:pPr>
          <a:r>
            <a:rPr lang="tr-TR" sz="2100" b="1" kern="1200" dirty="0"/>
            <a:t>……..</a:t>
          </a:r>
          <a:r>
            <a:rPr lang="en-US" sz="2100" b="1" kern="1200" dirty="0"/>
            <a:t> </a:t>
          </a:r>
          <a:r>
            <a:rPr lang="en-US" sz="2100" b="1" kern="1200" dirty="0" err="1"/>
            <a:t>Mesleki</a:t>
          </a:r>
          <a:r>
            <a:rPr lang="en-US" sz="2100" b="1" kern="1200" dirty="0"/>
            <a:t> </a:t>
          </a:r>
          <a:r>
            <a:rPr lang="en-US" sz="2100" b="1" kern="1200" dirty="0" err="1"/>
            <a:t>ve</a:t>
          </a:r>
          <a:r>
            <a:rPr lang="en-US" sz="2100" b="1" kern="1200" dirty="0"/>
            <a:t> Teknik Anadolu </a:t>
          </a:r>
          <a:r>
            <a:rPr lang="en-US" sz="2100" b="1" kern="1200" dirty="0" err="1"/>
            <a:t>Lisesi</a:t>
          </a:r>
          <a:endParaRPr lang="en-US" sz="2100" kern="1200" dirty="0"/>
        </a:p>
      </dsp:txBody>
      <dsp:txXfrm>
        <a:off x="361724" y="521809"/>
        <a:ext cx="4579948" cy="5593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pPr/>
              <a:t>21.03.2024</a:t>
            </a:fld>
            <a:endParaRPr lang="tr-TR"/>
          </a:p>
        </p:txBody>
      </p:sp>
      <p:sp>
        <p:nvSpPr>
          <p:cNvPr id="4" name="Alt Bilgi Yer Tutucusu 3">
            <a:extLst>
              <a:ext uri="{FF2B5EF4-FFF2-40B4-BE49-F238E27FC236}">
                <a16:creationId xmlns:a16="http://schemas.microsoft.com/office/drawing/2014/main"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pPr/>
              <a:t>‹#›</a:t>
            </a:fld>
            <a:endParaRPr lang="tr-TR"/>
          </a:p>
        </p:txBody>
      </p:sp>
    </p:spTree>
    <p:extLst>
      <p:ext uri="{BB962C8B-B14F-4D97-AF65-F5344CB8AC3E}">
        <p14:creationId xmlns:p14="http://schemas.microsoft.com/office/powerpoint/2010/main"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pPr/>
              <a:t>21.03.2024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pPr/>
              <a:t>‹#›</a:t>
            </a:fld>
            <a:endParaRPr lang="tr-TR"/>
          </a:p>
        </p:txBody>
      </p:sp>
    </p:spTree>
    <p:extLst>
      <p:ext uri="{BB962C8B-B14F-4D97-AF65-F5344CB8AC3E}">
        <p14:creationId xmlns:p14="http://schemas.microsoft.com/office/powerpoint/2010/main"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pPr/>
              <a:t>1</a:t>
            </a:fld>
            <a:endParaRPr lang="tr-TR"/>
          </a:p>
        </p:txBody>
      </p:sp>
    </p:spTree>
    <p:extLst>
      <p:ext uri="{BB962C8B-B14F-4D97-AF65-F5344CB8AC3E}">
        <p14:creationId xmlns:p14="http://schemas.microsoft.com/office/powerpoint/2010/main"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pPr/>
              <a:t>21</a:t>
            </a:fld>
            <a:endParaRPr lang="tr-TR"/>
          </a:p>
        </p:txBody>
      </p:sp>
    </p:spTree>
    <p:extLst>
      <p:ext uri="{BB962C8B-B14F-4D97-AF65-F5344CB8AC3E}">
        <p14:creationId xmlns:p14="http://schemas.microsoft.com/office/powerpoint/2010/main"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a16="http://schemas.microsoft.com/office/drawing/2014/main"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p14="http://schemas.microsoft.com/office/powerpoint/2010/main"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a16="http://schemas.microsoft.com/office/drawing/2014/main"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p14="http://schemas.microsoft.com/office/powerpoint/2010/main"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p14="http://schemas.microsoft.com/office/powerpoint/2010/main"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p14="http://schemas.microsoft.com/office/powerpoint/2010/main"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p14="http://schemas.microsoft.com/office/powerpoint/2010/main"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a16="http://schemas.microsoft.com/office/drawing/2014/main"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p14="http://schemas.microsoft.com/office/powerpoint/2010/main"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p14="http://schemas.microsoft.com/office/powerpoint/2010/main"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p14="http://schemas.microsoft.com/office/powerpoint/2010/main"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p14="http://schemas.microsoft.com/office/powerpoint/2010/main"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a16="http://schemas.microsoft.com/office/drawing/2014/main" id="{4FC28777-4A5D-A12C-6004-43F1CAC13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a16="http://schemas.microsoft.com/office/drawing/2014/main"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p14="http://schemas.microsoft.com/office/powerpoint/2010/main"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a16="http://schemas.microsoft.com/office/drawing/2014/main"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a16="http://schemas.microsoft.com/office/drawing/2014/main"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endParaRPr lang="tr-TR" sz="2800" b="1" dirty="0" smtClean="0">
              <a:solidFill>
                <a:schemeClr val="tx1">
                  <a:lumMod val="95000"/>
                  <a:lumOff val="5000"/>
                </a:schemeClr>
              </a:solidFill>
              <a:latin typeface="Myriad bold"/>
              <a:cs typeface="Helvetica" panose="020B0604020202020204" pitchFamily="34" charset="0"/>
            </a:endParaRPr>
          </a:p>
          <a:p>
            <a:pPr algn="ctr"/>
            <a:r>
              <a:rPr lang="tr-TR" sz="2800" b="1" dirty="0" smtClean="0">
                <a:solidFill>
                  <a:schemeClr val="tx1">
                    <a:lumMod val="95000"/>
                    <a:lumOff val="5000"/>
                  </a:schemeClr>
                </a:solidFill>
                <a:latin typeface="Myriad bold"/>
                <a:cs typeface="Helvetica" panose="020B0604020202020204" pitchFamily="34" charset="0"/>
              </a:rPr>
              <a:t>ORTAÖĞRETİM </a:t>
            </a:r>
            <a:r>
              <a:rPr lang="tr-TR" sz="2800" b="1" dirty="0">
                <a:solidFill>
                  <a:schemeClr val="tx1">
                    <a:lumMod val="95000"/>
                    <a:lumOff val="5000"/>
                  </a:schemeClr>
                </a:solidFill>
                <a:latin typeface="Myriad bold"/>
                <a:cs typeface="Helvetica" panose="020B0604020202020204" pitchFamily="34" charset="0"/>
              </a:rPr>
              <a:t>SİSTEMİ</a:t>
            </a:r>
          </a:p>
        </p:txBody>
      </p:sp>
      <p:sp>
        <p:nvSpPr>
          <p:cNvPr id="10" name="Metin kutusu 9">
            <a:extLst>
              <a:ext uri="{FF2B5EF4-FFF2-40B4-BE49-F238E27FC236}">
                <a16:creationId xmlns:a16="http://schemas.microsoft.com/office/drawing/2014/main"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a16="http://schemas.microsoft.com/office/drawing/2014/main"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a16="http://schemas.microsoft.com/office/drawing/2014/main" id="{8E56ABF9-E054-B220-DF28-5A69E88CB1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41105766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p14="http://schemas.microsoft.com/office/powerpoint/2010/main" val="119630102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a16="http://schemas.microsoft.com/office/drawing/2014/main" id="{BB750C67-6DB3-9068-6C46-BA527357DE57}"/>
              </a:ext>
            </a:extLst>
          </p:cNvPr>
          <p:cNvGraphicFramePr/>
          <p:nvPr>
            <p:extLst>
              <p:ext uri="{D42A27DB-BD31-4B8C-83A1-F6EECF244321}">
                <p14:modId xmlns:p14="http://schemas.microsoft.com/office/powerpoint/2010/main"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3231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a16="http://schemas.microsoft.com/office/drawing/2014/main"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a16="http://schemas.microsoft.com/office/drawing/2014/main" val="20000"/>
                    </a:ext>
                  </a:extLst>
                </a:gridCol>
                <a:gridCol w="5053965">
                  <a:extLst>
                    <a:ext uri="{9D8B030D-6E8A-4147-A177-3AD203B41FA5}">
                      <a16:colId xmlns:a16="http://schemas.microsoft.com/office/drawing/2014/main"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337944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a16="http://schemas.microsoft.com/office/drawing/2014/main" id="{4D56677B-C0B7-4DAC-ACAD-8054FF1B599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a16="http://schemas.microsoft.com/office/drawing/2014/main"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p14="http://schemas.microsoft.com/office/powerpoint/2010/main" val="10999176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p14="http://schemas.microsoft.com/office/powerpoint/2010/main" val="215094028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DİREKLİ AYHAN ŞAHENK </a:t>
            </a:r>
            <a:r>
              <a:rPr sz="2400" b="1" smtClean="0">
                <a:solidFill>
                  <a:srgbClr val="C00000"/>
                </a:solidFill>
                <a:latin typeface="Cambria"/>
                <a:cs typeface="Cambria"/>
              </a:rPr>
              <a:t>MESLEKİ</a:t>
            </a:r>
            <a:r>
              <a:rPr sz="2400" b="1" spc="-7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id="{81BCF9CC-35DB-0455-F718-31D5EC6B1423}"/>
              </a:ext>
            </a:extLst>
          </p:cNvPr>
          <p:cNvSpPr txBox="1"/>
          <p:nvPr/>
        </p:nvSpPr>
        <p:spPr>
          <a:xfrm>
            <a:off x="3862551" y="3429000"/>
            <a:ext cx="3988677" cy="369332"/>
          </a:xfrm>
          <a:prstGeom prst="rect">
            <a:avLst/>
          </a:prstGeom>
          <a:noFill/>
        </p:spPr>
        <p:txBody>
          <a:bodyPr wrap="square" rtlCol="0">
            <a:spAutoFit/>
          </a:bodyPr>
          <a:lstStyle/>
          <a:p>
            <a:r>
              <a:rPr lang="tr-TR" dirty="0"/>
              <a:t>Okulunuzun görsel resimlerini ekleyiniz</a:t>
            </a:r>
          </a:p>
        </p:txBody>
      </p:sp>
      <p:pic>
        <p:nvPicPr>
          <p:cNvPr id="4" name="3 Resim" descr="okul görsel.jpg"/>
          <p:cNvPicPr>
            <a:picLocks noChangeAspect="1"/>
          </p:cNvPicPr>
          <p:nvPr/>
        </p:nvPicPr>
        <p:blipFill>
          <a:blip r:embed="rId2"/>
          <a:stretch>
            <a:fillRect/>
          </a:stretch>
        </p:blipFill>
        <p:spPr>
          <a:xfrm>
            <a:off x="2799129" y="1845577"/>
            <a:ext cx="5556306" cy="4508033"/>
          </a:xfrm>
          <a:prstGeom prst="rect">
            <a:avLst/>
          </a:prstGeom>
        </p:spPr>
      </p:pic>
    </p:spTree>
    <p:extLst>
      <p:ext uri="{BB962C8B-B14F-4D97-AF65-F5344CB8AC3E}">
        <p14:creationId xmlns:p14="http://schemas.microsoft.com/office/powerpoint/2010/main" val="192103949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DİREKLİ AYHAN ŞAHENK </a:t>
            </a:r>
            <a:r>
              <a:rPr sz="2400" b="1" smtClean="0">
                <a:solidFill>
                  <a:srgbClr val="C00000"/>
                </a:solidFill>
                <a:latin typeface="Cambria"/>
                <a:cs typeface="Cambria"/>
              </a:rPr>
              <a:t>MESLEKİ</a:t>
            </a:r>
            <a:r>
              <a:rPr sz="2400" b="1" spc="-7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id="{81BCF9CC-35DB-0455-F718-31D5EC6B1423}"/>
              </a:ext>
            </a:extLst>
          </p:cNvPr>
          <p:cNvSpPr txBox="1"/>
          <p:nvPr/>
        </p:nvSpPr>
        <p:spPr>
          <a:xfrm>
            <a:off x="1174458" y="2086763"/>
            <a:ext cx="7273255" cy="2785378"/>
          </a:xfrm>
          <a:prstGeom prst="rect">
            <a:avLst/>
          </a:prstGeom>
          <a:noFill/>
        </p:spPr>
        <p:txBody>
          <a:bodyPr wrap="square" rtlCol="0">
            <a:spAutoFit/>
          </a:bodyPr>
          <a:lstStyle/>
          <a:p>
            <a:pPr marL="13335" marR="5080" indent="-635" algn="just">
              <a:lnSpc>
                <a:spcPts val="3030"/>
              </a:lnSpc>
              <a:spcBef>
                <a:spcPts val="470"/>
              </a:spcBef>
              <a:buFont typeface="Arial MT"/>
              <a:buChar char="•"/>
              <a:tabLst>
                <a:tab pos="13335" algn="l"/>
                <a:tab pos="272415" algn="l"/>
              </a:tabLst>
            </a:pPr>
            <a:r>
              <a:rPr lang="tr-TR" dirty="0"/>
              <a:t>	</a:t>
            </a:r>
            <a:r>
              <a:rPr lang="tr-TR" dirty="0" smtClean="0"/>
              <a:t>Okulumuz 2012-2013 Eğitim öğretim yılının ilk dönemine kadar Yıldız tepe ilköğretim okulunda geçici olarak öğrencilerine eğitim-öğretim ortamı hazırlamış, İkinci dönemden itibaren ise kendi binasında eğitim vermeye başlamıştır. 2012-2013 eğitim öğretim yılında 4 şubesi bulunan okulumuz günümüz itibariyle 24 derslikli sınıflık 3 atölyede hizmet vermektedir. 2013-2014 yılında İnşaat ve Elektrik Teknolojileri bölümü açılmış, 2014-2015 yılında ise Tesisat Teknolojisi ve İklimlendirme Alanı faaliyete geçirilmiştir.</a:t>
            </a:r>
            <a:endParaRPr lang="tr-TR" sz="2800" dirty="0">
              <a:latin typeface="Calibri"/>
              <a:cs typeface="Calibri"/>
            </a:endParaRPr>
          </a:p>
        </p:txBody>
      </p:sp>
    </p:spTree>
    <p:extLst>
      <p:ext uri="{BB962C8B-B14F-4D97-AF65-F5344CB8AC3E}">
        <p14:creationId xmlns:p14="http://schemas.microsoft.com/office/powerpoint/2010/main" val="95186174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DİREKLİ AYHAN ŞAHENK </a:t>
            </a:r>
            <a:r>
              <a:rPr sz="2400" b="1" smtClean="0">
                <a:solidFill>
                  <a:srgbClr val="C00000"/>
                </a:solidFill>
                <a:latin typeface="Cambria"/>
                <a:cs typeface="Cambria"/>
              </a:rPr>
              <a:t>MESLEKİ</a:t>
            </a:r>
            <a:r>
              <a:rPr sz="2400" b="1" spc="-7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id="{81BCF9CC-35DB-0455-F718-31D5EC6B1423}"/>
              </a:ext>
            </a:extLst>
          </p:cNvPr>
          <p:cNvSpPr txBox="1"/>
          <p:nvPr/>
        </p:nvSpPr>
        <p:spPr>
          <a:xfrm>
            <a:off x="889233" y="1946246"/>
            <a:ext cx="8254767" cy="4524315"/>
          </a:xfrm>
          <a:prstGeom prst="rect">
            <a:avLst/>
          </a:prstGeom>
          <a:noFill/>
        </p:spPr>
        <p:txBody>
          <a:bodyPr wrap="square" rtlCol="0">
            <a:spAutoFit/>
          </a:bodyPr>
          <a:lstStyle/>
          <a:p>
            <a:r>
              <a:rPr lang="tr-TR" b="1" dirty="0" smtClean="0"/>
              <a:t>VİZYONUMUZ </a:t>
            </a:r>
            <a:endParaRPr lang="tr-TR" dirty="0" smtClean="0"/>
          </a:p>
          <a:p>
            <a:r>
              <a:rPr lang="tr-TR" dirty="0" smtClean="0"/>
              <a:t>Türk Milli Eğitim Sisteminin genel amaç ve temel ilkeleri doğrultusunda; bilimsel çalışmalar yapan, sanayi kesinimin ihtiyaç duyduğu nitelikte bilgiye, beceriye ve ahlaka sahip öğrencilerin yetiştirileceği bir okul olmak </a:t>
            </a:r>
          </a:p>
          <a:p>
            <a:r>
              <a:rPr lang="tr-TR" dirty="0" smtClean="0"/>
              <a:t> </a:t>
            </a:r>
          </a:p>
          <a:p>
            <a:r>
              <a:rPr lang="tr-TR" dirty="0" smtClean="0"/>
              <a:t>Kendini anlayan, gerçekçi kararlar alabilen, kapasitelerini geliştirebilen, çevresine dengeli ve sağlıklı uyum sağlayabilen ve böylece kendini gerçekleştiren; psikolojik, zihinsel, bedensel ve sosyal yönden sağlıklı nesiller yetiştirilmesi. </a:t>
            </a:r>
          </a:p>
          <a:p>
            <a:r>
              <a:rPr lang="tr-TR" dirty="0" smtClean="0"/>
              <a:t> </a:t>
            </a:r>
          </a:p>
          <a:p>
            <a:r>
              <a:rPr lang="tr-TR" dirty="0" smtClean="0"/>
              <a:t>Mevcut teknolojiyi en iyi şekilde kullanan ve yeni teknolojiler yaratabilecek düşünce yapısına sahip, sürekli gelişen ve değişime açık, alanında yüksek öğrenime yönelebilen, ülke kültürüne ve değerlerine bağlı, insani değerlerle donatılmış, Atatürkçü düşünce yapısına sahip, demokratik, laik ve insan haklarına saygılı, endüstrinin ihtiyaç duyduğu girişimci ve üretken bireyler yetiştirmek.</a:t>
            </a:r>
          </a:p>
          <a:p>
            <a:r>
              <a:rPr lang="tr-TR" dirty="0" smtClean="0"/>
              <a:t> </a:t>
            </a:r>
          </a:p>
          <a:p>
            <a:endParaRPr lang="tr-TR" dirty="0"/>
          </a:p>
        </p:txBody>
      </p:sp>
    </p:spTree>
    <p:extLst>
      <p:ext uri="{BB962C8B-B14F-4D97-AF65-F5344CB8AC3E}">
        <p14:creationId xmlns:p14="http://schemas.microsoft.com/office/powerpoint/2010/main" val="369268198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DİREKLİ AYHAN ŞAHENK </a:t>
            </a:r>
            <a:r>
              <a:rPr lang="tr-TR" sz="2400" b="1" dirty="0">
                <a:solidFill>
                  <a:srgbClr val="C00000"/>
                </a:solidFill>
                <a:latin typeface="Cambria"/>
                <a:cs typeface="Cambria"/>
              </a:rPr>
              <a:t>MESLEKİ VE TEKNİK ANADOLU LİSESİ</a:t>
            </a:r>
          </a:p>
        </p:txBody>
      </p:sp>
      <p:sp>
        <p:nvSpPr>
          <p:cNvPr id="4" name="object 2">
            <a:extLst>
              <a:ext uri="{FF2B5EF4-FFF2-40B4-BE49-F238E27FC236}">
                <a16:creationId xmlns:a16="http://schemas.microsoft.com/office/drawing/2014/main" id="{51259AD6-0D19-AB8B-3EEE-B691ECFD8A20}"/>
              </a:ext>
            </a:extLst>
          </p:cNvPr>
          <p:cNvSpPr txBox="1"/>
          <p:nvPr/>
        </p:nvSpPr>
        <p:spPr>
          <a:xfrm>
            <a:off x="1405609" y="1843893"/>
            <a:ext cx="9649683" cy="321242"/>
          </a:xfrm>
          <a:prstGeom prst="rect">
            <a:avLst/>
          </a:prstGeom>
        </p:spPr>
        <p:txBody>
          <a:bodyPr vert="horz" wrap="square" lIns="0" tIns="13335" rIns="0" bIns="0" rtlCol="0">
            <a:spAutoFit/>
          </a:bodyPr>
          <a:lstStyle/>
          <a:p>
            <a:pPr marL="12700">
              <a:lnSpc>
                <a:spcPct val="100000"/>
              </a:lnSpc>
              <a:spcBef>
                <a:spcPts val="105"/>
              </a:spcBef>
            </a:pPr>
            <a:r>
              <a:rPr sz="2000" b="1" u="sng" spc="-10" err="1">
                <a:uFill>
                  <a:solidFill>
                    <a:srgbClr val="000000"/>
                  </a:solidFill>
                </a:uFill>
                <a:latin typeface="Calibri"/>
                <a:cs typeface="Calibri"/>
              </a:rPr>
              <a:t>Okulumuzda</a:t>
            </a:r>
            <a:r>
              <a:rPr lang="tr-TR" sz="2000" b="1" u="sng" spc="-10" dirty="0">
                <a:uFill>
                  <a:solidFill>
                    <a:srgbClr val="000000"/>
                  </a:solidFill>
                </a:uFill>
                <a:latin typeface="Calibri"/>
                <a:cs typeface="Calibri"/>
              </a:rPr>
              <a:t> </a:t>
            </a:r>
            <a:r>
              <a:rPr lang="tr-TR" sz="2000" b="1" u="sng" spc="-10" dirty="0" smtClean="0">
                <a:uFill>
                  <a:solidFill>
                    <a:srgbClr val="000000"/>
                  </a:solidFill>
                </a:uFill>
                <a:latin typeface="Calibri"/>
                <a:cs typeface="Calibri"/>
              </a:rPr>
              <a:t>3 </a:t>
            </a:r>
            <a:r>
              <a:rPr sz="2000" b="1" u="sng" smtClean="0">
                <a:uFill>
                  <a:solidFill>
                    <a:srgbClr val="000000"/>
                  </a:solidFill>
                </a:uFill>
                <a:latin typeface="Calibri"/>
                <a:cs typeface="Calibri"/>
              </a:rPr>
              <a:t>ayrı</a:t>
            </a:r>
            <a:r>
              <a:rPr sz="2000" b="1" u="sng" spc="-25" smtClean="0">
                <a:uFill>
                  <a:solidFill>
                    <a:srgbClr val="000000"/>
                  </a:solidFill>
                </a:uFill>
                <a:latin typeface="Calibri"/>
                <a:cs typeface="Calibri"/>
              </a:rPr>
              <a:t> </a:t>
            </a:r>
            <a:r>
              <a:rPr sz="2000" b="1" u="sng" dirty="0" err="1">
                <a:uFill>
                  <a:solidFill>
                    <a:srgbClr val="000000"/>
                  </a:solidFill>
                </a:uFill>
                <a:latin typeface="Calibri"/>
                <a:cs typeface="Calibri"/>
              </a:rPr>
              <a:t>alanda</a:t>
            </a:r>
            <a:r>
              <a:rPr sz="2000" b="1" u="sng" spc="-40" dirty="0">
                <a:uFill>
                  <a:solidFill>
                    <a:srgbClr val="000000"/>
                  </a:solidFill>
                </a:uFill>
                <a:latin typeface="Calibri"/>
                <a:cs typeface="Calibri"/>
              </a:rPr>
              <a:t> </a:t>
            </a:r>
            <a:r>
              <a:rPr lang="tr-TR" sz="2000" b="1" u="sng" spc="-40" dirty="0">
                <a:uFill>
                  <a:solidFill>
                    <a:srgbClr val="000000"/>
                  </a:solidFill>
                </a:uFill>
                <a:latin typeface="Calibri"/>
                <a:cs typeface="Calibri"/>
              </a:rPr>
              <a:t> ve </a:t>
            </a:r>
            <a:r>
              <a:rPr lang="tr-TR" sz="2000" b="1" u="sng" spc="-40" dirty="0" smtClean="0">
                <a:uFill>
                  <a:solidFill>
                    <a:srgbClr val="000000"/>
                  </a:solidFill>
                </a:uFill>
                <a:latin typeface="Calibri"/>
                <a:cs typeface="Calibri"/>
              </a:rPr>
              <a:t>4 ayrı Dalda </a:t>
            </a:r>
            <a:r>
              <a:rPr sz="2000" b="1" u="sng" dirty="0" err="1">
                <a:uFill>
                  <a:solidFill>
                    <a:srgbClr val="000000"/>
                  </a:solidFill>
                </a:uFill>
                <a:latin typeface="Calibri"/>
                <a:cs typeface="Calibri"/>
              </a:rPr>
              <a:t>eğitim</a:t>
            </a:r>
            <a:r>
              <a:rPr sz="2000" b="1" u="sng" spc="-45" dirty="0">
                <a:uFill>
                  <a:solidFill>
                    <a:srgbClr val="000000"/>
                  </a:solidFill>
                </a:uFill>
                <a:latin typeface="Calibri"/>
                <a:cs typeface="Calibri"/>
              </a:rPr>
              <a:t> </a:t>
            </a:r>
            <a:r>
              <a:rPr sz="2000" b="1" u="sng" spc="-25" dirty="0">
                <a:uFill>
                  <a:solidFill>
                    <a:srgbClr val="000000"/>
                  </a:solidFill>
                </a:uFill>
                <a:latin typeface="Calibri"/>
                <a:cs typeface="Calibri"/>
              </a:rPr>
              <a:t>verilmektedir.</a:t>
            </a:r>
            <a:r>
              <a:rPr sz="2000" b="1" u="sng" spc="-20" dirty="0">
                <a:uFill>
                  <a:solidFill>
                    <a:srgbClr val="000000"/>
                  </a:solidFill>
                </a:uFill>
                <a:latin typeface="Calibri"/>
                <a:cs typeface="Calibri"/>
              </a:rPr>
              <a:t> </a:t>
            </a:r>
            <a:r>
              <a:rPr sz="2000" b="1" u="sng" dirty="0">
                <a:uFill>
                  <a:solidFill>
                    <a:srgbClr val="000000"/>
                  </a:solidFill>
                </a:uFill>
                <a:latin typeface="Calibri"/>
                <a:cs typeface="Calibri"/>
              </a:rPr>
              <a:t>Bu</a:t>
            </a:r>
            <a:r>
              <a:rPr sz="2000" b="1" u="sng" spc="-30" dirty="0">
                <a:uFill>
                  <a:solidFill>
                    <a:srgbClr val="000000"/>
                  </a:solidFill>
                </a:uFill>
                <a:latin typeface="Calibri"/>
                <a:cs typeface="Calibri"/>
              </a:rPr>
              <a:t> </a:t>
            </a:r>
            <a:r>
              <a:rPr sz="2000" b="1" u="sng" dirty="0">
                <a:uFill>
                  <a:solidFill>
                    <a:srgbClr val="000000"/>
                  </a:solidFill>
                </a:uFill>
                <a:latin typeface="Calibri"/>
                <a:cs typeface="Calibri"/>
              </a:rPr>
              <a:t>Alanlar</a:t>
            </a:r>
            <a:r>
              <a:rPr sz="2000" b="1" u="sng" spc="-40" dirty="0">
                <a:uFill>
                  <a:solidFill>
                    <a:srgbClr val="000000"/>
                  </a:solidFill>
                </a:uFill>
                <a:latin typeface="Calibri"/>
                <a:cs typeface="Calibri"/>
              </a:rPr>
              <a:t> </a:t>
            </a:r>
            <a:r>
              <a:rPr sz="2000" b="1" u="sng" dirty="0">
                <a:uFill>
                  <a:solidFill>
                    <a:srgbClr val="000000"/>
                  </a:solidFill>
                </a:uFill>
                <a:latin typeface="Calibri"/>
                <a:cs typeface="Calibri"/>
              </a:rPr>
              <a:t>ve</a:t>
            </a:r>
            <a:r>
              <a:rPr sz="2000" b="1" u="sng" spc="-10" dirty="0">
                <a:uFill>
                  <a:solidFill>
                    <a:srgbClr val="000000"/>
                  </a:solidFill>
                </a:uFill>
                <a:latin typeface="Calibri"/>
                <a:cs typeface="Calibri"/>
              </a:rPr>
              <a:t> kontenjanları;</a:t>
            </a:r>
            <a:r>
              <a:rPr sz="2000" b="1" u="sng" spc="500" dirty="0">
                <a:uFill>
                  <a:solidFill>
                    <a:srgbClr val="000000"/>
                  </a:solidFill>
                </a:uFill>
                <a:latin typeface="Calibri"/>
                <a:cs typeface="Calibri"/>
              </a:rPr>
              <a:t> </a:t>
            </a:r>
            <a:endParaRPr sz="2000" dirty="0">
              <a:latin typeface="Calibri"/>
              <a:cs typeface="Calibri"/>
            </a:endParaRPr>
          </a:p>
        </p:txBody>
      </p:sp>
      <p:graphicFrame>
        <p:nvGraphicFramePr>
          <p:cNvPr id="5" name="object 3">
            <a:extLst>
              <a:ext uri="{FF2B5EF4-FFF2-40B4-BE49-F238E27FC236}">
                <a16:creationId xmlns:a16="http://schemas.microsoft.com/office/drawing/2014/main" id="{B2F21A03-2EE6-EBEF-B115-8A916BEE9218}"/>
              </a:ext>
            </a:extLst>
          </p:cNvPr>
          <p:cNvGraphicFramePr>
            <a:graphicFrameLocks noGrp="1"/>
          </p:cNvGraphicFramePr>
          <p:nvPr/>
        </p:nvGraphicFramePr>
        <p:xfrm>
          <a:off x="1224792" y="2967572"/>
          <a:ext cx="6677637" cy="4542790"/>
        </p:xfrm>
        <a:graphic>
          <a:graphicData uri="http://schemas.openxmlformats.org/drawingml/2006/table">
            <a:tbl>
              <a:tblPr firstRow="1" bandRow="1">
                <a:tableStyleId>{2D5ABB26-0587-4C30-8999-92F81FD0307C}</a:tableStyleId>
              </a:tblPr>
              <a:tblGrid>
                <a:gridCol w="2524305">
                  <a:extLst>
                    <a:ext uri="{9D8B030D-6E8A-4147-A177-3AD203B41FA5}">
                      <a16:colId xmlns:a16="http://schemas.microsoft.com/office/drawing/2014/main" val="20000"/>
                    </a:ext>
                  </a:extLst>
                </a:gridCol>
                <a:gridCol w="2540812">
                  <a:extLst>
                    <a:ext uri="{9D8B030D-6E8A-4147-A177-3AD203B41FA5}">
                      <a16:colId xmlns:a16="http://schemas.microsoft.com/office/drawing/2014/main" val="20001"/>
                    </a:ext>
                  </a:extLst>
                </a:gridCol>
                <a:gridCol w="1612520">
                  <a:extLst>
                    <a:ext uri="{9D8B030D-6E8A-4147-A177-3AD203B41FA5}">
                      <a16:colId xmlns:a16="http://schemas.microsoft.com/office/drawing/2014/main" val="20002"/>
                    </a:ext>
                  </a:extLst>
                </a:gridCol>
              </a:tblGrid>
              <a:tr h="347296">
                <a:tc>
                  <a:txBody>
                    <a:bodyPr/>
                    <a:lstStyle/>
                    <a:p>
                      <a:pPr marL="32384">
                        <a:lnSpc>
                          <a:spcPts val="1905"/>
                        </a:lnSpc>
                      </a:pPr>
                      <a:r>
                        <a:rPr sz="2000" b="1" spc="-10" smtClean="0">
                          <a:latin typeface="Calibri"/>
                          <a:cs typeface="Calibri"/>
                        </a:rPr>
                        <a:t>1-</a:t>
                      </a:r>
                      <a:r>
                        <a:rPr lang="tr-TR" sz="2000" b="1" spc="0" dirty="0" smtClean="0">
                          <a:latin typeface="Calibri"/>
                          <a:cs typeface="Calibri"/>
                        </a:rPr>
                        <a:t>ELEKTRİK</a:t>
                      </a:r>
                      <a:r>
                        <a:rPr lang="tr-TR" sz="2000" b="1" spc="-70" dirty="0" smtClean="0">
                          <a:latin typeface="Calibri"/>
                          <a:cs typeface="Calibri"/>
                        </a:rPr>
                        <a:t>-ELEKTRONİK</a:t>
                      </a:r>
                      <a:r>
                        <a:rPr lang="tr-TR" sz="2000" b="1" spc="-10" dirty="0" smtClean="0">
                          <a:latin typeface="Calibri"/>
                          <a:cs typeface="Calibri"/>
                        </a:rPr>
                        <a:t> Alanı </a:t>
                      </a:r>
                      <a:endParaRPr sz="2000" dirty="0">
                        <a:latin typeface="Calibri"/>
                        <a:cs typeface="Calibri"/>
                      </a:endParaRPr>
                    </a:p>
                  </a:txBody>
                  <a:tcPr marL="0" marR="0" marT="0" marB="0"/>
                </a:tc>
                <a:tc>
                  <a:txBody>
                    <a:bodyPr/>
                    <a:lstStyle/>
                    <a:p>
                      <a:pPr marL="58419">
                        <a:lnSpc>
                          <a:spcPts val="1905"/>
                        </a:lnSpc>
                      </a:pPr>
                      <a:r>
                        <a:rPr lang="tr-TR" sz="2000" dirty="0" smtClean="0">
                          <a:latin typeface="Calibri"/>
                          <a:cs typeface="Calibri"/>
                        </a:rPr>
                        <a:t>1.)Elektrik Tesisatları ve dağıtımı dalı</a:t>
                      </a:r>
                      <a:endParaRPr sz="2000" dirty="0">
                        <a:latin typeface="Calibri"/>
                        <a:cs typeface="Calibri"/>
                      </a:endParaRPr>
                    </a:p>
                  </a:txBody>
                  <a:tcPr marL="0" marR="0" marT="0" marB="0"/>
                </a:tc>
                <a:tc>
                  <a:txBody>
                    <a:bodyPr/>
                    <a:lstStyle/>
                    <a:p>
                      <a:pPr marL="317500">
                        <a:lnSpc>
                          <a:spcPts val="1905"/>
                        </a:lnSpc>
                      </a:pPr>
                      <a:endParaRPr sz="2000" dirty="0">
                        <a:latin typeface="Calibri"/>
                        <a:cs typeface="Calibri"/>
                      </a:endParaRPr>
                    </a:p>
                  </a:txBody>
                  <a:tcPr marL="0" marR="0" marT="0" marB="0"/>
                </a:tc>
                <a:extLst>
                  <a:ext uri="{0D108BD9-81ED-4DB2-BD59-A6C34878D82A}">
                    <a16:rowId xmlns:a16="http://schemas.microsoft.com/office/drawing/2014/main" val="10000"/>
                  </a:ext>
                </a:extLst>
              </a:tr>
              <a:tr h="884690">
                <a:tc>
                  <a:txBody>
                    <a:bodyPr/>
                    <a:lstStyle/>
                    <a:p>
                      <a:pPr marL="32384">
                        <a:lnSpc>
                          <a:spcPct val="100000"/>
                        </a:lnSpc>
                        <a:spcBef>
                          <a:spcPts val="80"/>
                        </a:spcBef>
                      </a:pPr>
                      <a:r>
                        <a:rPr sz="2000" b="1" spc="-10" smtClean="0">
                          <a:latin typeface="Calibri"/>
                          <a:cs typeface="Calibri"/>
                        </a:rPr>
                        <a:t>2</a:t>
                      </a:r>
                      <a:r>
                        <a:rPr lang="tr-TR" sz="2000" b="1" spc="-10" dirty="0" smtClean="0">
                          <a:latin typeface="Calibri"/>
                          <a:cs typeface="Calibri"/>
                        </a:rPr>
                        <a:t>-TESİSAT</a:t>
                      </a:r>
                      <a:r>
                        <a:rPr lang="tr-TR" sz="2000" b="1" spc="-10" baseline="0" dirty="0" smtClean="0">
                          <a:latin typeface="Calibri"/>
                          <a:cs typeface="Calibri"/>
                        </a:rPr>
                        <a:t> </a:t>
                      </a:r>
                      <a:r>
                        <a:rPr sz="2000" b="1" spc="-10" smtClean="0">
                          <a:latin typeface="Calibri"/>
                          <a:cs typeface="Calibri"/>
                        </a:rPr>
                        <a:t>Teknolojisi</a:t>
                      </a:r>
                      <a:r>
                        <a:rPr lang="tr-TR" sz="2000" b="1" spc="-10" baseline="0" dirty="0" smtClean="0">
                          <a:latin typeface="Calibri"/>
                          <a:cs typeface="Calibri"/>
                        </a:rPr>
                        <a:t> ve İKLİMLENDİRME </a:t>
                      </a:r>
                      <a:r>
                        <a:rPr lang="tr-TR" sz="2000" b="1" spc="-10" dirty="0" smtClean="0">
                          <a:latin typeface="Calibri"/>
                          <a:cs typeface="Calibri"/>
                        </a:rPr>
                        <a:t>Alanı</a:t>
                      </a:r>
                      <a:endParaRPr sz="2000" dirty="0">
                        <a:latin typeface="Calibri"/>
                        <a:cs typeface="Calibri"/>
                      </a:endParaRPr>
                    </a:p>
                  </a:txBody>
                  <a:tcPr marL="0" marR="0" marT="10160" marB="0"/>
                </a:tc>
                <a:tc>
                  <a:txBody>
                    <a:bodyPr/>
                    <a:lstStyle/>
                    <a:p>
                      <a:pPr marL="57785">
                        <a:lnSpc>
                          <a:spcPct val="100000"/>
                        </a:lnSpc>
                        <a:spcBef>
                          <a:spcPts val="80"/>
                        </a:spcBef>
                      </a:pPr>
                      <a:r>
                        <a:rPr lang="tr-TR" sz="2000" dirty="0" smtClean="0">
                          <a:latin typeface="Calibri"/>
                          <a:cs typeface="Calibri"/>
                        </a:rPr>
                        <a:t>1)Tesisat enerji</a:t>
                      </a:r>
                      <a:r>
                        <a:rPr lang="tr-TR" sz="2000" baseline="0" dirty="0" smtClean="0">
                          <a:latin typeface="Calibri"/>
                          <a:cs typeface="Calibri"/>
                        </a:rPr>
                        <a:t> Sistemleri Dalı  2)Soğutma ve İklimlendirme Dalı</a:t>
                      </a:r>
                      <a:endParaRPr sz="2000" dirty="0">
                        <a:latin typeface="Calibri"/>
                        <a:cs typeface="Calibri"/>
                      </a:endParaRPr>
                    </a:p>
                  </a:txBody>
                  <a:tcPr marL="0" marR="0" marT="10160" marB="0"/>
                </a:tc>
                <a:tc>
                  <a:txBody>
                    <a:bodyPr/>
                    <a:lstStyle/>
                    <a:p>
                      <a:pPr marR="81280" algn="r">
                        <a:lnSpc>
                          <a:spcPct val="100000"/>
                        </a:lnSpc>
                        <a:spcBef>
                          <a:spcPts val="80"/>
                        </a:spcBef>
                      </a:pPr>
                      <a:endParaRPr sz="2000" dirty="0">
                        <a:latin typeface="Calibri"/>
                        <a:cs typeface="Calibri"/>
                      </a:endParaRPr>
                    </a:p>
                  </a:txBody>
                  <a:tcPr marL="0" marR="0" marT="10160" marB="0"/>
                </a:tc>
                <a:extLst>
                  <a:ext uri="{0D108BD9-81ED-4DB2-BD59-A6C34878D82A}">
                    <a16:rowId xmlns:a16="http://schemas.microsoft.com/office/drawing/2014/main" val="10001"/>
                  </a:ext>
                </a:extLst>
              </a:tr>
              <a:tr h="902968">
                <a:tc>
                  <a:txBody>
                    <a:bodyPr/>
                    <a:lstStyle/>
                    <a:p>
                      <a:pPr marL="31750">
                        <a:lnSpc>
                          <a:spcPct val="100000"/>
                        </a:lnSpc>
                        <a:spcBef>
                          <a:spcPts val="80"/>
                        </a:spcBef>
                      </a:pPr>
                      <a:r>
                        <a:rPr lang="tr-TR" sz="2000" b="1" dirty="0" smtClean="0">
                          <a:latin typeface="Calibri"/>
                          <a:cs typeface="Calibri"/>
                        </a:rPr>
                        <a:t>3-İNŞAAT</a:t>
                      </a:r>
                      <a:r>
                        <a:rPr lang="tr-TR" sz="2000" b="1" baseline="0" dirty="0" smtClean="0">
                          <a:latin typeface="Calibri"/>
                          <a:cs typeface="Calibri"/>
                        </a:rPr>
                        <a:t> Teknolojisi VE YAPI TASARIMI alanı</a:t>
                      </a:r>
                      <a:endParaRPr lang="tr-TR" sz="2000" b="1" dirty="0">
                        <a:latin typeface="Calibri"/>
                        <a:cs typeface="Calibri"/>
                      </a:endParaRPr>
                    </a:p>
                    <a:p>
                      <a:pPr marL="31750">
                        <a:lnSpc>
                          <a:spcPct val="100000"/>
                        </a:lnSpc>
                        <a:spcBef>
                          <a:spcPts val="80"/>
                        </a:spcBef>
                      </a:pPr>
                      <a:r>
                        <a:rPr lang="tr-TR" sz="2000" dirty="0">
                          <a:latin typeface="Calibri"/>
                          <a:cs typeface="Calibri"/>
                        </a:rPr>
                        <a:t>.</a:t>
                      </a:r>
                    </a:p>
                    <a:p>
                      <a:pPr marL="31750">
                        <a:lnSpc>
                          <a:spcPct val="100000"/>
                        </a:lnSpc>
                        <a:spcBef>
                          <a:spcPts val="80"/>
                        </a:spcBef>
                      </a:pPr>
                      <a:r>
                        <a:rPr lang="tr-TR" sz="2000" dirty="0">
                          <a:latin typeface="Calibri"/>
                          <a:cs typeface="Calibri"/>
                        </a:rPr>
                        <a:t>.</a:t>
                      </a:r>
                    </a:p>
                  </a:txBody>
                  <a:tcPr marL="0" marR="0" marT="10160" marB="0"/>
                </a:tc>
                <a:tc>
                  <a:txBody>
                    <a:bodyPr/>
                    <a:lstStyle/>
                    <a:p>
                      <a:pPr marL="57785">
                        <a:lnSpc>
                          <a:spcPct val="100000"/>
                        </a:lnSpc>
                        <a:spcBef>
                          <a:spcPts val="80"/>
                        </a:spcBef>
                      </a:pPr>
                      <a:r>
                        <a:rPr lang="tr-TR" sz="2000" dirty="0" smtClean="0">
                          <a:latin typeface="Calibri"/>
                          <a:cs typeface="Calibri"/>
                        </a:rPr>
                        <a:t>1)Mimarı yapı Teknik Ressamlığı dalı</a:t>
                      </a:r>
                      <a:endParaRPr sz="2000" dirty="0">
                        <a:latin typeface="Calibri"/>
                        <a:cs typeface="Calibri"/>
                      </a:endParaRPr>
                    </a:p>
                  </a:txBody>
                  <a:tcPr marL="0" marR="0" marT="10160" marB="0"/>
                </a:tc>
                <a:tc>
                  <a:txBody>
                    <a:bodyPr/>
                    <a:lstStyle/>
                    <a:p>
                      <a:pPr marL="316865">
                        <a:lnSpc>
                          <a:spcPct val="100000"/>
                        </a:lnSpc>
                        <a:spcBef>
                          <a:spcPts val="80"/>
                        </a:spcBef>
                      </a:pPr>
                      <a:endParaRPr sz="2000">
                        <a:latin typeface="Calibri"/>
                        <a:cs typeface="Calibri"/>
                      </a:endParaRPr>
                    </a:p>
                  </a:txBody>
                  <a:tcPr marL="0" marR="0" marT="10160" marB="0"/>
                </a:tc>
                <a:extLst>
                  <a:ext uri="{0D108BD9-81ED-4DB2-BD59-A6C34878D82A}">
                    <a16:rowId xmlns:a16="http://schemas.microsoft.com/office/drawing/2014/main" val="10002"/>
                  </a:ext>
                </a:extLst>
              </a:tr>
              <a:tr h="288804">
                <a:tc>
                  <a:txBody>
                    <a:bodyPr/>
                    <a:lstStyle/>
                    <a:p>
                      <a:pPr marL="31750">
                        <a:lnSpc>
                          <a:spcPct val="100000"/>
                        </a:lnSpc>
                        <a:spcBef>
                          <a:spcPts val="85"/>
                        </a:spcBef>
                      </a:pPr>
                      <a:endParaRPr sz="2000">
                        <a:latin typeface="Calibri"/>
                        <a:cs typeface="Calibri"/>
                      </a:endParaRPr>
                    </a:p>
                  </a:txBody>
                  <a:tcPr marL="0" marR="0" marT="10795" marB="0"/>
                </a:tc>
                <a:tc>
                  <a:txBody>
                    <a:bodyPr/>
                    <a:lstStyle/>
                    <a:p>
                      <a:pPr marL="57785">
                        <a:lnSpc>
                          <a:spcPct val="100000"/>
                        </a:lnSpc>
                        <a:spcBef>
                          <a:spcPts val="85"/>
                        </a:spcBef>
                      </a:pPr>
                      <a:endParaRPr sz="2000" dirty="0">
                        <a:latin typeface="Calibri"/>
                        <a:cs typeface="Calibri"/>
                      </a:endParaRPr>
                    </a:p>
                  </a:txBody>
                  <a:tcPr marL="0" marR="0" marT="10795" marB="0"/>
                </a:tc>
                <a:tc>
                  <a:txBody>
                    <a:bodyPr/>
                    <a:lstStyle/>
                    <a:p>
                      <a:pPr marL="316865">
                        <a:lnSpc>
                          <a:spcPct val="100000"/>
                        </a:lnSpc>
                        <a:spcBef>
                          <a:spcPts val="85"/>
                        </a:spcBef>
                      </a:pPr>
                      <a:endParaRPr sz="2000">
                        <a:latin typeface="Calibri"/>
                        <a:cs typeface="Calibri"/>
                      </a:endParaRPr>
                    </a:p>
                  </a:txBody>
                  <a:tcPr marL="0" marR="0" marT="10795" marB="0"/>
                </a:tc>
                <a:extLst>
                  <a:ext uri="{0D108BD9-81ED-4DB2-BD59-A6C34878D82A}">
                    <a16:rowId xmlns:a16="http://schemas.microsoft.com/office/drawing/2014/main" val="10003"/>
                  </a:ext>
                </a:extLst>
              </a:tr>
              <a:tr h="288347">
                <a:tc>
                  <a:txBody>
                    <a:bodyPr/>
                    <a:lstStyle/>
                    <a:p>
                      <a:pPr marL="31750">
                        <a:lnSpc>
                          <a:spcPct val="100000"/>
                        </a:lnSpc>
                        <a:spcBef>
                          <a:spcPts val="80"/>
                        </a:spcBef>
                      </a:pPr>
                      <a:endParaRPr sz="2000" dirty="0">
                        <a:latin typeface="Calibri"/>
                        <a:cs typeface="Calibri"/>
                      </a:endParaRPr>
                    </a:p>
                  </a:txBody>
                  <a:tcPr marL="0" marR="0" marT="10160" marB="0"/>
                </a:tc>
                <a:tc>
                  <a:txBody>
                    <a:bodyPr/>
                    <a:lstStyle/>
                    <a:p>
                      <a:pPr marL="57785">
                        <a:lnSpc>
                          <a:spcPct val="100000"/>
                        </a:lnSpc>
                        <a:spcBef>
                          <a:spcPts val="80"/>
                        </a:spcBef>
                      </a:pPr>
                      <a:endParaRPr sz="2000" dirty="0">
                        <a:latin typeface="Calibri"/>
                        <a:cs typeface="Calibri"/>
                      </a:endParaRPr>
                    </a:p>
                  </a:txBody>
                  <a:tcPr marL="0" marR="0" marT="10160" marB="0"/>
                </a:tc>
                <a:tc>
                  <a:txBody>
                    <a:bodyPr/>
                    <a:lstStyle/>
                    <a:p>
                      <a:pPr marL="372745">
                        <a:lnSpc>
                          <a:spcPct val="100000"/>
                        </a:lnSpc>
                        <a:spcBef>
                          <a:spcPts val="80"/>
                        </a:spcBef>
                      </a:pPr>
                      <a:endParaRPr sz="2000">
                        <a:latin typeface="Calibri"/>
                        <a:cs typeface="Calibri"/>
                      </a:endParaRPr>
                    </a:p>
                  </a:txBody>
                  <a:tcPr marL="0" marR="0" marT="10160" marB="0"/>
                </a:tc>
                <a:extLst>
                  <a:ext uri="{0D108BD9-81ED-4DB2-BD59-A6C34878D82A}">
                    <a16:rowId xmlns:a16="http://schemas.microsoft.com/office/drawing/2014/main" val="10004"/>
                  </a:ext>
                </a:extLst>
              </a:tr>
              <a:tr h="288804">
                <a:tc>
                  <a:txBody>
                    <a:bodyPr/>
                    <a:lstStyle/>
                    <a:p>
                      <a:pPr marL="31750">
                        <a:lnSpc>
                          <a:spcPct val="100000"/>
                        </a:lnSpc>
                        <a:spcBef>
                          <a:spcPts val="80"/>
                        </a:spcBef>
                      </a:pPr>
                      <a:endParaRPr sz="2000">
                        <a:latin typeface="Calibri"/>
                        <a:cs typeface="Calibri"/>
                      </a:endParaRPr>
                    </a:p>
                  </a:txBody>
                  <a:tcPr marL="0" marR="0" marT="10160" marB="0"/>
                </a:tc>
                <a:tc>
                  <a:txBody>
                    <a:bodyPr/>
                    <a:lstStyle/>
                    <a:p>
                      <a:pPr marL="57785">
                        <a:lnSpc>
                          <a:spcPct val="100000"/>
                        </a:lnSpc>
                        <a:spcBef>
                          <a:spcPts val="80"/>
                        </a:spcBef>
                      </a:pPr>
                      <a:endParaRPr sz="2000" dirty="0">
                        <a:latin typeface="Calibri"/>
                        <a:cs typeface="Calibri"/>
                      </a:endParaRPr>
                    </a:p>
                  </a:txBody>
                  <a:tcPr marL="0" marR="0" marT="10160" marB="0"/>
                </a:tc>
                <a:tc>
                  <a:txBody>
                    <a:bodyPr/>
                    <a:lstStyle/>
                    <a:p>
                      <a:pPr marL="372745">
                        <a:lnSpc>
                          <a:spcPct val="100000"/>
                        </a:lnSpc>
                        <a:spcBef>
                          <a:spcPts val="80"/>
                        </a:spcBef>
                      </a:pPr>
                      <a:endParaRPr sz="2000" dirty="0">
                        <a:latin typeface="Calibri"/>
                        <a:cs typeface="Calibri"/>
                      </a:endParaRPr>
                    </a:p>
                  </a:txBody>
                  <a:tcPr marL="0" marR="0" marT="10160" marB="0"/>
                </a:tc>
                <a:extLst>
                  <a:ext uri="{0D108BD9-81ED-4DB2-BD59-A6C34878D82A}">
                    <a16:rowId xmlns:a16="http://schemas.microsoft.com/office/drawing/2014/main" val="10005"/>
                  </a:ext>
                </a:extLst>
              </a:tr>
              <a:tr h="288804">
                <a:tc>
                  <a:txBody>
                    <a:bodyPr/>
                    <a:lstStyle/>
                    <a:p>
                      <a:pPr marL="31750">
                        <a:lnSpc>
                          <a:spcPct val="100000"/>
                        </a:lnSpc>
                        <a:spcBef>
                          <a:spcPts val="85"/>
                        </a:spcBef>
                      </a:pPr>
                      <a:endParaRPr sz="2000">
                        <a:latin typeface="Calibri"/>
                        <a:cs typeface="Calibri"/>
                      </a:endParaRPr>
                    </a:p>
                  </a:txBody>
                  <a:tcPr marL="0" marR="0" marT="10795" marB="0"/>
                </a:tc>
                <a:tc>
                  <a:txBody>
                    <a:bodyPr/>
                    <a:lstStyle/>
                    <a:p>
                      <a:pPr marL="57785">
                        <a:lnSpc>
                          <a:spcPct val="100000"/>
                        </a:lnSpc>
                        <a:spcBef>
                          <a:spcPts val="85"/>
                        </a:spcBef>
                      </a:pPr>
                      <a:endParaRPr sz="2000">
                        <a:latin typeface="Calibri"/>
                        <a:cs typeface="Calibri"/>
                      </a:endParaRPr>
                    </a:p>
                  </a:txBody>
                  <a:tcPr marL="0" marR="0" marT="10795" marB="0"/>
                </a:tc>
                <a:tc>
                  <a:txBody>
                    <a:bodyPr/>
                    <a:lstStyle/>
                    <a:p>
                      <a:pPr marR="24130" algn="r">
                        <a:lnSpc>
                          <a:spcPct val="100000"/>
                        </a:lnSpc>
                        <a:spcBef>
                          <a:spcPts val="85"/>
                        </a:spcBef>
                      </a:pPr>
                      <a:endParaRPr sz="2000" dirty="0">
                        <a:latin typeface="Calibri"/>
                        <a:cs typeface="Calibri"/>
                      </a:endParaRPr>
                    </a:p>
                  </a:txBody>
                  <a:tcPr marL="0" marR="0" marT="10795" marB="0"/>
                </a:tc>
                <a:extLst>
                  <a:ext uri="{0D108BD9-81ED-4DB2-BD59-A6C34878D82A}">
                    <a16:rowId xmlns:a16="http://schemas.microsoft.com/office/drawing/2014/main" val="10006"/>
                  </a:ext>
                </a:extLst>
              </a:tr>
              <a:tr h="235795">
                <a:tc>
                  <a:txBody>
                    <a:bodyPr/>
                    <a:lstStyle/>
                    <a:p>
                      <a:pPr marL="31750">
                        <a:lnSpc>
                          <a:spcPct val="100000"/>
                        </a:lnSpc>
                        <a:spcBef>
                          <a:spcPts val="80"/>
                        </a:spcBef>
                      </a:pPr>
                      <a:endParaRPr sz="2000">
                        <a:latin typeface="Calibri"/>
                        <a:cs typeface="Calibri"/>
                      </a:endParaRPr>
                    </a:p>
                  </a:txBody>
                  <a:tcPr marL="0" marR="0" marT="10160" marB="0"/>
                </a:tc>
                <a:tc>
                  <a:txBody>
                    <a:bodyPr/>
                    <a:lstStyle/>
                    <a:p>
                      <a:pPr marL="57150">
                        <a:lnSpc>
                          <a:spcPct val="100000"/>
                        </a:lnSpc>
                        <a:spcBef>
                          <a:spcPts val="80"/>
                        </a:spcBef>
                      </a:pPr>
                      <a:endParaRPr sz="2000">
                        <a:latin typeface="Calibri"/>
                        <a:cs typeface="Calibri"/>
                      </a:endParaRPr>
                    </a:p>
                  </a:txBody>
                  <a:tcPr marL="0" marR="0" marT="10160" marB="0"/>
                </a:tc>
                <a:tc>
                  <a:txBody>
                    <a:bodyPr/>
                    <a:lstStyle/>
                    <a:p>
                      <a:pPr marR="24130" algn="r">
                        <a:lnSpc>
                          <a:spcPct val="100000"/>
                        </a:lnSpc>
                        <a:spcBef>
                          <a:spcPts val="80"/>
                        </a:spcBef>
                      </a:pPr>
                      <a:endParaRPr sz="2000" dirty="0">
                        <a:latin typeface="Calibri"/>
                        <a:cs typeface="Calibri"/>
                      </a:endParaRPr>
                    </a:p>
                  </a:txBody>
                  <a:tcPr marL="0" marR="0" marT="10160" marB="0"/>
                </a:tc>
                <a:extLst>
                  <a:ext uri="{0D108BD9-81ED-4DB2-BD59-A6C34878D82A}">
                    <a16:rowId xmlns:a16="http://schemas.microsoft.com/office/drawing/2014/main" val="10007"/>
                  </a:ext>
                </a:extLst>
              </a:tr>
            </a:tbl>
          </a:graphicData>
        </a:graphic>
      </p:graphicFrame>
      <p:sp>
        <p:nvSpPr>
          <p:cNvPr id="6" name="5 Metin kutusu"/>
          <p:cNvSpPr txBox="1"/>
          <p:nvPr/>
        </p:nvSpPr>
        <p:spPr>
          <a:xfrm>
            <a:off x="8003097" y="2491529"/>
            <a:ext cx="2088860" cy="369332"/>
          </a:xfrm>
          <a:prstGeom prst="rect">
            <a:avLst/>
          </a:prstGeom>
          <a:noFill/>
        </p:spPr>
        <p:txBody>
          <a:bodyPr wrap="square" rtlCol="0">
            <a:spAutoFit/>
          </a:bodyPr>
          <a:lstStyle/>
          <a:p>
            <a:r>
              <a:rPr lang="tr-TR" b="1" dirty="0" smtClean="0"/>
              <a:t>Meslek         Teknik</a:t>
            </a:r>
            <a:endParaRPr lang="tr-TR" b="1" dirty="0"/>
          </a:p>
        </p:txBody>
      </p:sp>
      <p:graphicFrame>
        <p:nvGraphicFramePr>
          <p:cNvPr id="7" name="6 Tablo"/>
          <p:cNvGraphicFramePr>
            <a:graphicFrameLocks noGrp="1"/>
          </p:cNvGraphicFramePr>
          <p:nvPr/>
        </p:nvGraphicFramePr>
        <p:xfrm>
          <a:off x="7726260" y="2843867"/>
          <a:ext cx="2902591" cy="2021748"/>
        </p:xfrm>
        <a:graphic>
          <a:graphicData uri="http://schemas.openxmlformats.org/drawingml/2006/table">
            <a:tbl>
              <a:tblPr firstRow="1" bandRow="1">
                <a:tableStyleId>{5C22544A-7EE6-4342-B048-85BDC9FD1C3A}</a:tableStyleId>
              </a:tblPr>
              <a:tblGrid>
                <a:gridCol w="2596944">
                  <a:extLst>
                    <a:ext uri="{9D8B030D-6E8A-4147-A177-3AD203B41FA5}">
                      <a16:colId xmlns:a16="http://schemas.microsoft.com/office/drawing/2014/main" val="20000"/>
                    </a:ext>
                  </a:extLst>
                </a:gridCol>
                <a:gridCol w="305647">
                  <a:extLst>
                    <a:ext uri="{9D8B030D-6E8A-4147-A177-3AD203B41FA5}">
                      <a16:colId xmlns:a16="http://schemas.microsoft.com/office/drawing/2014/main" val="20001"/>
                    </a:ext>
                  </a:extLst>
                </a:gridCol>
              </a:tblGrid>
              <a:tr h="673916">
                <a:tc>
                  <a:txBody>
                    <a:bodyPr/>
                    <a:lstStyle/>
                    <a:p>
                      <a:r>
                        <a:rPr lang="tr-TR" dirty="0" smtClean="0"/>
                        <a:t>108                       77</a:t>
                      </a:r>
                      <a:endParaRPr lang="tr-TR" dirty="0"/>
                    </a:p>
                  </a:txBody>
                  <a:tcPr/>
                </a:tc>
                <a:tc>
                  <a:txBody>
                    <a:bodyPr/>
                    <a:lstStyle/>
                    <a:p>
                      <a:endParaRPr lang="tr-TR"/>
                    </a:p>
                  </a:txBody>
                  <a:tcPr/>
                </a:tc>
                <a:extLst>
                  <a:ext uri="{0D108BD9-81ED-4DB2-BD59-A6C34878D82A}">
                    <a16:rowId xmlns:a16="http://schemas.microsoft.com/office/drawing/2014/main" val="10000"/>
                  </a:ext>
                </a:extLst>
              </a:tr>
              <a:tr h="673916">
                <a:tc>
                  <a:txBody>
                    <a:bodyPr/>
                    <a:lstStyle/>
                    <a:p>
                      <a:r>
                        <a:rPr lang="tr-TR" dirty="0" smtClean="0"/>
                        <a:t>63                         42</a:t>
                      </a:r>
                      <a:endParaRPr lang="tr-TR" dirty="0"/>
                    </a:p>
                  </a:txBody>
                  <a:tcPr/>
                </a:tc>
                <a:tc>
                  <a:txBody>
                    <a:bodyPr/>
                    <a:lstStyle/>
                    <a:p>
                      <a:endParaRPr lang="tr-TR"/>
                    </a:p>
                  </a:txBody>
                  <a:tcPr/>
                </a:tc>
                <a:extLst>
                  <a:ext uri="{0D108BD9-81ED-4DB2-BD59-A6C34878D82A}">
                    <a16:rowId xmlns:a16="http://schemas.microsoft.com/office/drawing/2014/main" val="10001"/>
                  </a:ext>
                </a:extLst>
              </a:tr>
              <a:tr h="673916">
                <a:tc>
                  <a:txBody>
                    <a:bodyPr/>
                    <a:lstStyle/>
                    <a:p>
                      <a:r>
                        <a:rPr lang="tr-TR" dirty="0" smtClean="0"/>
                        <a:t>80                         58</a:t>
                      </a:r>
                      <a:endParaRPr lang="tr-TR" dirty="0"/>
                    </a:p>
                  </a:txBody>
                  <a:tcPr/>
                </a:tc>
                <a:tc>
                  <a:txBody>
                    <a:bodyPr/>
                    <a:lstStyle/>
                    <a:p>
                      <a:endParaRPr lang="tr-TR"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8181483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SOSYAL ETKİNLİKLERİMİZ</a:t>
            </a:r>
          </a:p>
        </p:txBody>
      </p:sp>
      <p:pic>
        <p:nvPicPr>
          <p:cNvPr id="5" name="4 Resim" descr="YAZAR.jpg"/>
          <p:cNvPicPr>
            <a:picLocks noChangeAspect="1"/>
          </p:cNvPicPr>
          <p:nvPr/>
        </p:nvPicPr>
        <p:blipFill>
          <a:blip r:embed="rId2"/>
          <a:stretch>
            <a:fillRect/>
          </a:stretch>
        </p:blipFill>
        <p:spPr>
          <a:xfrm>
            <a:off x="620782" y="1812022"/>
            <a:ext cx="3227552" cy="4496499"/>
          </a:xfrm>
          <a:prstGeom prst="rect">
            <a:avLst/>
          </a:prstGeom>
        </p:spPr>
      </p:pic>
      <p:pic>
        <p:nvPicPr>
          <p:cNvPr id="8" name="7 Resim" descr="TÖREN.jpg"/>
          <p:cNvPicPr>
            <a:picLocks noChangeAspect="1"/>
          </p:cNvPicPr>
          <p:nvPr/>
        </p:nvPicPr>
        <p:blipFill>
          <a:blip r:embed="rId3"/>
          <a:stretch>
            <a:fillRect/>
          </a:stretch>
        </p:blipFill>
        <p:spPr>
          <a:xfrm>
            <a:off x="7675928" y="2147583"/>
            <a:ext cx="3649210" cy="4493174"/>
          </a:xfrm>
          <a:prstGeom prst="rect">
            <a:avLst/>
          </a:prstGeom>
        </p:spPr>
      </p:pic>
      <p:pic>
        <p:nvPicPr>
          <p:cNvPr id="9" name="8 Resim" descr="PASTA.jpg"/>
          <p:cNvPicPr>
            <a:picLocks noChangeAspect="1"/>
          </p:cNvPicPr>
          <p:nvPr/>
        </p:nvPicPr>
        <p:blipFill>
          <a:blip r:embed="rId4"/>
          <a:stretch>
            <a:fillRect/>
          </a:stretch>
        </p:blipFill>
        <p:spPr>
          <a:xfrm>
            <a:off x="4035103" y="1753298"/>
            <a:ext cx="3489821" cy="3987335"/>
          </a:xfrm>
          <a:prstGeom prst="rect">
            <a:avLst/>
          </a:prstGeom>
        </p:spPr>
      </p:pic>
      <p:sp>
        <p:nvSpPr>
          <p:cNvPr id="10" name="9 Serbest Form"/>
          <p:cNvSpPr/>
          <p:nvPr/>
        </p:nvSpPr>
        <p:spPr>
          <a:xfrm>
            <a:off x="9649013" y="4655891"/>
            <a:ext cx="275163" cy="595618"/>
          </a:xfrm>
          <a:custGeom>
            <a:avLst/>
            <a:gdLst>
              <a:gd name="connsiteX0" fmla="*/ 82217 w 275163"/>
              <a:gd name="connsiteY0" fmla="*/ 234891 h 595618"/>
              <a:gd name="connsiteX1" fmla="*/ 132551 w 275163"/>
              <a:gd name="connsiteY1" fmla="*/ 100667 h 595618"/>
              <a:gd name="connsiteX2" fmla="*/ 124162 w 275163"/>
              <a:gd name="connsiteY2" fmla="*/ 50333 h 595618"/>
              <a:gd name="connsiteX3" fmla="*/ 107384 w 275163"/>
              <a:gd name="connsiteY3" fmla="*/ 0 h 595618"/>
              <a:gd name="connsiteX4" fmla="*/ 48661 w 275163"/>
              <a:gd name="connsiteY4" fmla="*/ 75500 h 595618"/>
              <a:gd name="connsiteX5" fmla="*/ 31883 w 275163"/>
              <a:gd name="connsiteY5" fmla="*/ 142612 h 595618"/>
              <a:gd name="connsiteX6" fmla="*/ 23494 w 275163"/>
              <a:gd name="connsiteY6" fmla="*/ 167779 h 595618"/>
              <a:gd name="connsiteX7" fmla="*/ 6716 w 275163"/>
              <a:gd name="connsiteY7" fmla="*/ 226502 h 595618"/>
              <a:gd name="connsiteX8" fmla="*/ 15105 w 275163"/>
              <a:gd name="connsiteY8" fmla="*/ 419449 h 595618"/>
              <a:gd name="connsiteX9" fmla="*/ 65439 w 275163"/>
              <a:gd name="connsiteY9" fmla="*/ 469783 h 595618"/>
              <a:gd name="connsiteX10" fmla="*/ 107384 w 275163"/>
              <a:gd name="connsiteY10" fmla="*/ 503339 h 595618"/>
              <a:gd name="connsiteX11" fmla="*/ 132551 w 275163"/>
              <a:gd name="connsiteY11" fmla="*/ 520117 h 595618"/>
              <a:gd name="connsiteX12" fmla="*/ 182884 w 275163"/>
              <a:gd name="connsiteY12" fmla="*/ 536895 h 595618"/>
              <a:gd name="connsiteX13" fmla="*/ 241607 w 275163"/>
              <a:gd name="connsiteY13" fmla="*/ 595618 h 595618"/>
              <a:gd name="connsiteX14" fmla="*/ 258385 w 275163"/>
              <a:gd name="connsiteY14" fmla="*/ 528506 h 595618"/>
              <a:gd name="connsiteX15" fmla="*/ 275163 w 275163"/>
              <a:gd name="connsiteY15" fmla="*/ 243280 h 595618"/>
              <a:gd name="connsiteX16" fmla="*/ 249996 w 275163"/>
              <a:gd name="connsiteY16" fmla="*/ 234891 h 595618"/>
              <a:gd name="connsiteX17" fmla="*/ 132551 w 275163"/>
              <a:gd name="connsiteY17" fmla="*/ 268447 h 595618"/>
              <a:gd name="connsiteX18" fmla="*/ 107384 w 275163"/>
              <a:gd name="connsiteY18" fmla="*/ 285225 h 595618"/>
              <a:gd name="connsiteX19" fmla="*/ 73828 w 275163"/>
              <a:gd name="connsiteY19" fmla="*/ 285225 h 595618"/>
              <a:gd name="connsiteX20" fmla="*/ 191273 w 275163"/>
              <a:gd name="connsiteY20" fmla="*/ 411060 h 595618"/>
              <a:gd name="connsiteX21" fmla="*/ 98995 w 275163"/>
              <a:gd name="connsiteY21" fmla="*/ 402671 h 595618"/>
              <a:gd name="connsiteX22" fmla="*/ 233218 w 275163"/>
              <a:gd name="connsiteY22" fmla="*/ 251669 h 595618"/>
              <a:gd name="connsiteX23" fmla="*/ 157717 w 275163"/>
              <a:gd name="connsiteY23" fmla="*/ 276836 h 595618"/>
              <a:gd name="connsiteX24" fmla="*/ 65439 w 275163"/>
              <a:gd name="connsiteY24" fmla="*/ 369115 h 595618"/>
              <a:gd name="connsiteX25" fmla="*/ 65439 w 275163"/>
              <a:gd name="connsiteY25" fmla="*/ 369115 h 595618"/>
              <a:gd name="connsiteX26" fmla="*/ 149328 w 275163"/>
              <a:gd name="connsiteY26" fmla="*/ 343948 h 595618"/>
              <a:gd name="connsiteX27" fmla="*/ 149328 w 275163"/>
              <a:gd name="connsiteY27" fmla="*/ 343948 h 595618"/>
              <a:gd name="connsiteX28" fmla="*/ 115773 w 275163"/>
              <a:gd name="connsiteY28" fmla="*/ 352337 h 5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163" h="595618">
                <a:moveTo>
                  <a:pt x="82217" y="234891"/>
                </a:moveTo>
                <a:cubicBezTo>
                  <a:pt x="98995" y="190150"/>
                  <a:pt x="121961" y="147263"/>
                  <a:pt x="132551" y="100667"/>
                </a:cubicBezTo>
                <a:cubicBezTo>
                  <a:pt x="136321" y="84081"/>
                  <a:pt x="128287" y="66835"/>
                  <a:pt x="124162" y="50333"/>
                </a:cubicBezTo>
                <a:cubicBezTo>
                  <a:pt x="119873" y="33176"/>
                  <a:pt x="107384" y="0"/>
                  <a:pt x="107384" y="0"/>
                </a:cubicBezTo>
                <a:cubicBezTo>
                  <a:pt x="65724" y="13887"/>
                  <a:pt x="65711" y="7300"/>
                  <a:pt x="48661" y="75500"/>
                </a:cubicBezTo>
                <a:cubicBezTo>
                  <a:pt x="43068" y="97871"/>
                  <a:pt x="39175" y="120736"/>
                  <a:pt x="31883" y="142612"/>
                </a:cubicBezTo>
                <a:cubicBezTo>
                  <a:pt x="29087" y="151001"/>
                  <a:pt x="25923" y="159276"/>
                  <a:pt x="23494" y="167779"/>
                </a:cubicBezTo>
                <a:cubicBezTo>
                  <a:pt x="2427" y="241515"/>
                  <a:pt x="26830" y="166160"/>
                  <a:pt x="6716" y="226502"/>
                </a:cubicBezTo>
                <a:cubicBezTo>
                  <a:pt x="9512" y="290818"/>
                  <a:pt x="0" y="356870"/>
                  <a:pt x="15105" y="419449"/>
                </a:cubicBezTo>
                <a:cubicBezTo>
                  <a:pt x="20672" y="442514"/>
                  <a:pt x="52277" y="450040"/>
                  <a:pt x="65439" y="469783"/>
                </a:cubicBezTo>
                <a:cubicBezTo>
                  <a:pt x="93722" y="512208"/>
                  <a:pt x="66863" y="483079"/>
                  <a:pt x="107384" y="503339"/>
                </a:cubicBezTo>
                <a:cubicBezTo>
                  <a:pt x="116402" y="507848"/>
                  <a:pt x="123338" y="516022"/>
                  <a:pt x="132551" y="520117"/>
                </a:cubicBezTo>
                <a:cubicBezTo>
                  <a:pt x="148712" y="527300"/>
                  <a:pt x="182884" y="536895"/>
                  <a:pt x="182884" y="536895"/>
                </a:cubicBezTo>
                <a:cubicBezTo>
                  <a:pt x="221345" y="594587"/>
                  <a:pt x="197310" y="580852"/>
                  <a:pt x="241607" y="595618"/>
                </a:cubicBezTo>
                <a:cubicBezTo>
                  <a:pt x="249064" y="573247"/>
                  <a:pt x="257035" y="552802"/>
                  <a:pt x="258385" y="528506"/>
                </a:cubicBezTo>
                <a:cubicBezTo>
                  <a:pt x="274577" y="237056"/>
                  <a:pt x="238581" y="353027"/>
                  <a:pt x="275163" y="243280"/>
                </a:cubicBezTo>
                <a:cubicBezTo>
                  <a:pt x="266774" y="240484"/>
                  <a:pt x="258802" y="234090"/>
                  <a:pt x="249996" y="234891"/>
                </a:cubicBezTo>
                <a:cubicBezTo>
                  <a:pt x="243519" y="235480"/>
                  <a:pt x="145097" y="260083"/>
                  <a:pt x="132551" y="268447"/>
                </a:cubicBezTo>
                <a:cubicBezTo>
                  <a:pt x="124162" y="274040"/>
                  <a:pt x="117078" y="282455"/>
                  <a:pt x="107384" y="285225"/>
                </a:cubicBezTo>
                <a:cubicBezTo>
                  <a:pt x="96629" y="288298"/>
                  <a:pt x="85013" y="285225"/>
                  <a:pt x="73828" y="285225"/>
                </a:cubicBezTo>
                <a:lnTo>
                  <a:pt x="191273" y="411060"/>
                </a:lnTo>
                <a:cubicBezTo>
                  <a:pt x="76641" y="402242"/>
                  <a:pt x="45758" y="402671"/>
                  <a:pt x="98995" y="402671"/>
                </a:cubicBezTo>
                <a:lnTo>
                  <a:pt x="233218" y="251669"/>
                </a:lnTo>
                <a:lnTo>
                  <a:pt x="157717" y="276836"/>
                </a:lnTo>
                <a:lnTo>
                  <a:pt x="65439" y="369115"/>
                </a:lnTo>
                <a:lnTo>
                  <a:pt x="65439" y="369115"/>
                </a:lnTo>
                <a:lnTo>
                  <a:pt x="149328" y="343948"/>
                </a:lnTo>
                <a:lnTo>
                  <a:pt x="149328" y="343948"/>
                </a:lnTo>
                <a:lnTo>
                  <a:pt x="115773" y="352337"/>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10 Gülen Yüz"/>
          <p:cNvSpPr/>
          <p:nvPr/>
        </p:nvSpPr>
        <p:spPr>
          <a:xfrm>
            <a:off x="9387281" y="4269996"/>
            <a:ext cx="402671" cy="293615"/>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42492024"/>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smtClean="0">
                <a:latin typeface="Cambria"/>
                <a:cs typeface="Cambria"/>
              </a:rPr>
              <a:t>Sosyal</a:t>
            </a:r>
            <a:r>
              <a:rPr sz="2800" spc="245" dirty="0" smtClean="0">
                <a:latin typeface="Cambria"/>
                <a:cs typeface="Cambria"/>
              </a:rPr>
              <a:t> </a:t>
            </a:r>
            <a:r>
              <a:rPr sz="2800" dirty="0" err="1" smtClean="0">
                <a:latin typeface="Cambria"/>
                <a:cs typeface="Cambria"/>
              </a:rPr>
              <a:t>ve</a:t>
            </a:r>
            <a:r>
              <a:rPr sz="2800" spc="250" dirty="0" smtClean="0">
                <a:latin typeface="Cambria"/>
                <a:cs typeface="Cambria"/>
              </a:rPr>
              <a:t> </a:t>
            </a:r>
            <a:r>
              <a:rPr sz="2800" dirty="0" err="1" smtClean="0">
                <a:latin typeface="Cambria"/>
                <a:cs typeface="Cambria"/>
              </a:rPr>
              <a:t>ekonomik</a:t>
            </a:r>
            <a:r>
              <a:rPr sz="2800" spc="245" dirty="0" smtClean="0">
                <a:latin typeface="Cambria"/>
                <a:cs typeface="Cambria"/>
              </a:rPr>
              <a:t> </a:t>
            </a:r>
            <a:r>
              <a:rPr sz="2800" dirty="0" err="1" smtClean="0">
                <a:latin typeface="Cambria"/>
                <a:cs typeface="Cambria"/>
              </a:rPr>
              <a:t>sektörler</a:t>
            </a:r>
            <a:r>
              <a:rPr sz="2800" spc="245" dirty="0" smtClean="0">
                <a:latin typeface="Cambria"/>
                <a:cs typeface="Cambria"/>
              </a:rPr>
              <a:t> </a:t>
            </a:r>
            <a:r>
              <a:rPr sz="2800" dirty="0" err="1" smtClean="0">
                <a:latin typeface="Cambria"/>
                <a:cs typeface="Cambria"/>
              </a:rPr>
              <a:t>ile</a:t>
            </a:r>
            <a:r>
              <a:rPr sz="2800" spc="245" dirty="0" smtClean="0">
                <a:latin typeface="Cambria"/>
                <a:cs typeface="Cambria"/>
              </a:rPr>
              <a:t> </a:t>
            </a:r>
            <a:r>
              <a:rPr sz="2800" dirty="0" err="1" smtClean="0">
                <a:latin typeface="Cambria"/>
                <a:cs typeface="Cambria"/>
              </a:rPr>
              <a:t>iş</a:t>
            </a:r>
            <a:r>
              <a:rPr sz="2800" spc="245" dirty="0" smtClean="0">
                <a:latin typeface="Cambria"/>
                <a:cs typeface="Cambria"/>
              </a:rPr>
              <a:t> </a:t>
            </a:r>
            <a:r>
              <a:rPr sz="2800" dirty="0" err="1">
                <a:latin typeface="Cambria"/>
                <a:cs typeface="Cambria"/>
              </a:rPr>
              <a:t>birliği</a:t>
            </a:r>
            <a:r>
              <a:rPr sz="2800" spc="245" dirty="0">
                <a:latin typeface="Cambria"/>
                <a:cs typeface="Cambria"/>
              </a:rPr>
              <a:t>  </a:t>
            </a:r>
            <a:r>
              <a:rPr sz="2800" dirty="0" err="1" smtClean="0">
                <a:latin typeface="Cambria"/>
                <a:cs typeface="Cambria"/>
              </a:rPr>
              <a:t>içinde</a:t>
            </a:r>
            <a:r>
              <a:rPr sz="2800" spc="245" dirty="0" smtClean="0">
                <a:latin typeface="Cambria"/>
                <a:cs typeface="Cambria"/>
              </a:rPr>
              <a:t> </a:t>
            </a:r>
            <a:r>
              <a:rPr sz="2800" dirty="0" err="1" smtClean="0">
                <a:latin typeface="Cambria"/>
                <a:cs typeface="Cambria"/>
              </a:rPr>
              <a:t>ulusal</a:t>
            </a:r>
            <a:r>
              <a:rPr sz="2800" spc="245" dirty="0" smtClean="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a16="http://schemas.microsoft.com/office/drawing/2014/main" id="{F28A4DDB-EB0E-910A-512B-31539F3962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2953" y="2146848"/>
            <a:ext cx="3158836" cy="3158836"/>
          </a:xfrm>
          <a:prstGeom prst="rect">
            <a:avLst/>
          </a:prstGeom>
        </p:spPr>
      </p:pic>
    </p:spTree>
    <p:extLst>
      <p:ext uri="{BB962C8B-B14F-4D97-AF65-F5344CB8AC3E}">
        <p14:creationId xmlns:p14="http://schemas.microsoft.com/office/powerpoint/2010/main" val="194508838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9AA4CE3-ACA4-5C0B-DE68-6BA34E6A2174}"/>
              </a:ext>
            </a:extLst>
          </p:cNvPr>
          <p:cNvSpPr txBox="1"/>
          <p:nvPr/>
        </p:nvSpPr>
        <p:spPr>
          <a:xfrm>
            <a:off x="829945" y="2153649"/>
            <a:ext cx="10532110" cy="3191258"/>
          </a:xfrm>
          <a:prstGeom prst="rect">
            <a:avLst/>
          </a:prstGeom>
        </p:spPr>
        <p:txBody>
          <a:bodyPr vert="horz" wrap="square" lIns="0" tIns="102235" rIns="0" bIns="0" rtlCol="0">
            <a:spAutoFit/>
          </a:bodyPr>
          <a:lstStyle/>
          <a:p>
            <a:pPr algn="ctr">
              <a:lnSpc>
                <a:spcPct val="100000"/>
              </a:lnSpc>
              <a:spcBef>
                <a:spcPts val="805"/>
              </a:spcBef>
            </a:pPr>
            <a:r>
              <a:rPr sz="2400" b="1" dirty="0">
                <a:solidFill>
                  <a:srgbClr val="C00000"/>
                </a:solidFill>
                <a:latin typeface="Times New Roman"/>
                <a:cs typeface="Times New Roman"/>
              </a:rPr>
              <a:t>GÜÇLÜ</a:t>
            </a:r>
            <a:r>
              <a:rPr sz="2400" b="1" spc="-100" dirty="0">
                <a:solidFill>
                  <a:srgbClr val="C00000"/>
                </a:solidFill>
                <a:latin typeface="Times New Roman"/>
                <a:cs typeface="Times New Roman"/>
              </a:rPr>
              <a:t> </a:t>
            </a:r>
            <a:r>
              <a:rPr sz="2400" b="1" dirty="0">
                <a:solidFill>
                  <a:srgbClr val="C00000"/>
                </a:solidFill>
                <a:latin typeface="Times New Roman"/>
                <a:cs typeface="Times New Roman"/>
              </a:rPr>
              <a:t>TÜRKİYE</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İÇİN</a:t>
            </a:r>
            <a:r>
              <a:rPr sz="2400" b="1" spc="-60" dirty="0">
                <a:solidFill>
                  <a:srgbClr val="C00000"/>
                </a:solidFill>
                <a:latin typeface="Times New Roman"/>
                <a:cs typeface="Times New Roman"/>
              </a:rPr>
              <a:t> </a:t>
            </a:r>
            <a:r>
              <a:rPr sz="2400" b="1" dirty="0">
                <a:solidFill>
                  <a:srgbClr val="C00000"/>
                </a:solidFill>
                <a:latin typeface="Times New Roman"/>
                <a:cs typeface="Times New Roman"/>
              </a:rPr>
              <a:t>MESLEKİ</a:t>
            </a:r>
            <a:r>
              <a:rPr sz="2400" b="1" spc="-114" dirty="0">
                <a:solidFill>
                  <a:srgbClr val="C00000"/>
                </a:solidFill>
                <a:latin typeface="Times New Roman"/>
                <a:cs typeface="Times New Roman"/>
              </a:rPr>
              <a:t> </a:t>
            </a:r>
            <a:r>
              <a:rPr sz="2400" b="1" dirty="0">
                <a:solidFill>
                  <a:srgbClr val="C00000"/>
                </a:solidFill>
                <a:latin typeface="Times New Roman"/>
                <a:cs typeface="Times New Roman"/>
              </a:rPr>
              <a:t>VE</a:t>
            </a:r>
            <a:r>
              <a:rPr sz="2400" b="1" spc="-95" dirty="0">
                <a:solidFill>
                  <a:srgbClr val="C00000"/>
                </a:solidFill>
                <a:latin typeface="Times New Roman"/>
                <a:cs typeface="Times New Roman"/>
              </a:rPr>
              <a:t> </a:t>
            </a:r>
            <a:r>
              <a:rPr sz="2400" b="1" dirty="0">
                <a:solidFill>
                  <a:srgbClr val="C00000"/>
                </a:solidFill>
                <a:latin typeface="Times New Roman"/>
                <a:cs typeface="Times New Roman"/>
              </a:rPr>
              <a:t>TEKNİK</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EĞİTİM</a:t>
            </a:r>
            <a:endParaRPr sz="2400" dirty="0">
              <a:solidFill>
                <a:srgbClr val="C00000"/>
              </a:solidFill>
              <a:latin typeface="Times New Roman"/>
              <a:cs typeface="Times New Roman"/>
            </a:endParaRPr>
          </a:p>
          <a:p>
            <a:pPr marL="12700" marR="5080" indent="-12700" algn="ctr">
              <a:lnSpc>
                <a:spcPts val="2590"/>
              </a:lnSpc>
              <a:spcBef>
                <a:spcPts val="1040"/>
              </a:spcBef>
            </a:pPr>
            <a:r>
              <a:rPr sz="2400" dirty="0">
                <a:latin typeface="Times New Roman"/>
                <a:cs typeface="Times New Roman"/>
              </a:rPr>
              <a:t>Sevgili</a:t>
            </a:r>
            <a:r>
              <a:rPr sz="2400" spc="355" dirty="0">
                <a:latin typeface="Times New Roman"/>
                <a:cs typeface="Times New Roman"/>
              </a:rPr>
              <a:t> </a:t>
            </a:r>
            <a:r>
              <a:rPr sz="2400" dirty="0">
                <a:latin typeface="Times New Roman"/>
                <a:cs typeface="Times New Roman"/>
              </a:rPr>
              <a:t>öğrencilerimiz,</a:t>
            </a:r>
            <a:r>
              <a:rPr sz="2400" spc="345" dirty="0">
                <a:latin typeface="Times New Roman"/>
                <a:cs typeface="Times New Roman"/>
              </a:rPr>
              <a:t> </a:t>
            </a:r>
            <a:r>
              <a:rPr sz="2400" dirty="0">
                <a:latin typeface="Times New Roman"/>
                <a:cs typeface="Times New Roman"/>
              </a:rPr>
              <a:t>ortaöğretim</a:t>
            </a:r>
            <a:r>
              <a:rPr sz="2400" spc="340" dirty="0">
                <a:latin typeface="Times New Roman"/>
                <a:cs typeface="Times New Roman"/>
              </a:rPr>
              <a:t> </a:t>
            </a:r>
            <a:r>
              <a:rPr sz="2400" dirty="0">
                <a:latin typeface="Times New Roman"/>
                <a:cs typeface="Times New Roman"/>
              </a:rPr>
              <a:t>tercih</a:t>
            </a:r>
            <a:r>
              <a:rPr sz="2400" spc="350" dirty="0">
                <a:latin typeface="Times New Roman"/>
                <a:cs typeface="Times New Roman"/>
              </a:rPr>
              <a:t> </a:t>
            </a:r>
            <a:r>
              <a:rPr sz="2400" dirty="0">
                <a:latin typeface="Times New Roman"/>
                <a:cs typeface="Times New Roman"/>
              </a:rPr>
              <a:t>sürecinde;</a:t>
            </a:r>
            <a:r>
              <a:rPr sz="2400" spc="350" dirty="0">
                <a:latin typeface="Times New Roman"/>
                <a:cs typeface="Times New Roman"/>
              </a:rPr>
              <a:t> </a:t>
            </a:r>
            <a:r>
              <a:rPr sz="2400" dirty="0">
                <a:latin typeface="Times New Roman"/>
                <a:cs typeface="Times New Roman"/>
              </a:rPr>
              <a:t>İlgi,</a:t>
            </a:r>
            <a:r>
              <a:rPr sz="2400" spc="345" dirty="0">
                <a:latin typeface="Times New Roman"/>
                <a:cs typeface="Times New Roman"/>
              </a:rPr>
              <a:t> </a:t>
            </a:r>
            <a:r>
              <a:rPr sz="2400" dirty="0">
                <a:latin typeface="Times New Roman"/>
                <a:cs typeface="Times New Roman"/>
              </a:rPr>
              <a:t>istek</a:t>
            </a:r>
            <a:r>
              <a:rPr sz="2400" spc="345" dirty="0">
                <a:latin typeface="Times New Roman"/>
                <a:cs typeface="Times New Roman"/>
              </a:rPr>
              <a:t> </a:t>
            </a:r>
            <a:r>
              <a:rPr sz="2400" dirty="0">
                <a:latin typeface="Times New Roman"/>
                <a:cs typeface="Times New Roman"/>
              </a:rPr>
              <a:t>ve</a:t>
            </a:r>
            <a:r>
              <a:rPr sz="2400" spc="350" dirty="0">
                <a:latin typeface="Times New Roman"/>
                <a:cs typeface="Times New Roman"/>
              </a:rPr>
              <a:t> </a:t>
            </a:r>
            <a:r>
              <a:rPr sz="2400" spc="-10" dirty="0">
                <a:latin typeface="Times New Roman"/>
                <a:cs typeface="Times New Roman"/>
              </a:rPr>
              <a:t>yeteneğinize </a:t>
            </a:r>
            <a:r>
              <a:rPr sz="2400" dirty="0">
                <a:latin typeface="Times New Roman"/>
                <a:cs typeface="Times New Roman"/>
              </a:rPr>
              <a:t>uygun</a:t>
            </a:r>
            <a:r>
              <a:rPr sz="2400" spc="95" dirty="0">
                <a:latin typeface="Times New Roman"/>
                <a:cs typeface="Times New Roman"/>
              </a:rPr>
              <a:t>  </a:t>
            </a:r>
            <a:r>
              <a:rPr sz="2400" dirty="0">
                <a:latin typeface="Times New Roman"/>
                <a:cs typeface="Times New Roman"/>
              </a:rPr>
              <a:t>bir</a:t>
            </a:r>
            <a:r>
              <a:rPr sz="2400" spc="100" dirty="0">
                <a:latin typeface="Times New Roman"/>
                <a:cs typeface="Times New Roman"/>
              </a:rPr>
              <a:t>  </a:t>
            </a:r>
            <a:r>
              <a:rPr sz="2400" dirty="0">
                <a:latin typeface="Times New Roman"/>
                <a:cs typeface="Times New Roman"/>
              </a:rPr>
              <a:t>meslek</a:t>
            </a:r>
            <a:r>
              <a:rPr sz="2400" spc="110" dirty="0">
                <a:latin typeface="Times New Roman"/>
                <a:cs typeface="Times New Roman"/>
              </a:rPr>
              <a:t>  </a:t>
            </a:r>
            <a:r>
              <a:rPr sz="2400" dirty="0">
                <a:latin typeface="Times New Roman"/>
                <a:cs typeface="Times New Roman"/>
              </a:rPr>
              <a:t>sahibi</a:t>
            </a:r>
            <a:r>
              <a:rPr sz="2400" spc="114" dirty="0">
                <a:latin typeface="Times New Roman"/>
                <a:cs typeface="Times New Roman"/>
              </a:rPr>
              <a:t>  </a:t>
            </a:r>
            <a:r>
              <a:rPr sz="2400" dirty="0">
                <a:latin typeface="Times New Roman"/>
                <a:cs typeface="Times New Roman"/>
              </a:rPr>
              <a:t>olmayı,</a:t>
            </a:r>
            <a:r>
              <a:rPr sz="2400" spc="100" dirty="0">
                <a:latin typeface="Times New Roman"/>
                <a:cs typeface="Times New Roman"/>
              </a:rPr>
              <a:t>  </a:t>
            </a:r>
            <a:r>
              <a:rPr sz="2400" dirty="0">
                <a:latin typeface="Times New Roman"/>
                <a:cs typeface="Times New Roman"/>
              </a:rPr>
              <a:t>Tercih</a:t>
            </a:r>
            <a:r>
              <a:rPr sz="2400" spc="105" dirty="0">
                <a:latin typeface="Times New Roman"/>
                <a:cs typeface="Times New Roman"/>
              </a:rPr>
              <a:t>  </a:t>
            </a:r>
            <a:r>
              <a:rPr sz="2400" dirty="0">
                <a:latin typeface="Times New Roman"/>
                <a:cs typeface="Times New Roman"/>
              </a:rPr>
              <a:t>ettiğiniz</a:t>
            </a:r>
            <a:r>
              <a:rPr sz="2400" spc="110" dirty="0">
                <a:latin typeface="Times New Roman"/>
                <a:cs typeface="Times New Roman"/>
              </a:rPr>
              <a:t>  </a:t>
            </a:r>
            <a:r>
              <a:rPr sz="2400" dirty="0">
                <a:latin typeface="Times New Roman"/>
                <a:cs typeface="Times New Roman"/>
              </a:rPr>
              <a:t>bir</a:t>
            </a:r>
            <a:r>
              <a:rPr sz="2400" spc="105" dirty="0">
                <a:latin typeface="Times New Roman"/>
                <a:cs typeface="Times New Roman"/>
              </a:rPr>
              <a:t>  </a:t>
            </a:r>
            <a:r>
              <a:rPr sz="2400" dirty="0">
                <a:latin typeface="Times New Roman"/>
                <a:cs typeface="Times New Roman"/>
              </a:rPr>
              <a:t>okulda</a:t>
            </a:r>
            <a:r>
              <a:rPr sz="2400" spc="105" dirty="0">
                <a:latin typeface="Times New Roman"/>
                <a:cs typeface="Times New Roman"/>
              </a:rPr>
              <a:t>  </a:t>
            </a:r>
            <a:r>
              <a:rPr sz="2400" dirty="0">
                <a:latin typeface="Times New Roman"/>
                <a:cs typeface="Times New Roman"/>
              </a:rPr>
              <a:t>öğrenim</a:t>
            </a:r>
            <a:r>
              <a:rPr sz="2400" spc="105" dirty="0">
                <a:latin typeface="Times New Roman"/>
                <a:cs typeface="Times New Roman"/>
              </a:rPr>
              <a:t>  </a:t>
            </a:r>
            <a:r>
              <a:rPr sz="2400" spc="-10" dirty="0">
                <a:latin typeface="Times New Roman"/>
                <a:cs typeface="Times New Roman"/>
              </a:rPr>
              <a:t>görmeyi, </a:t>
            </a:r>
            <a:r>
              <a:rPr sz="2400" dirty="0">
                <a:latin typeface="Times New Roman"/>
                <a:cs typeface="Times New Roman"/>
              </a:rPr>
              <a:t>İşverenlerin</a:t>
            </a:r>
            <a:r>
              <a:rPr sz="2400" spc="550" dirty="0">
                <a:latin typeface="Times New Roman"/>
                <a:cs typeface="Times New Roman"/>
              </a:rPr>
              <a:t> </a:t>
            </a:r>
            <a:r>
              <a:rPr sz="2400" dirty="0">
                <a:latin typeface="Times New Roman"/>
                <a:cs typeface="Times New Roman"/>
              </a:rPr>
              <a:t>öncelikli</a:t>
            </a:r>
            <a:r>
              <a:rPr sz="2400" spc="555" dirty="0">
                <a:latin typeface="Times New Roman"/>
                <a:cs typeface="Times New Roman"/>
              </a:rPr>
              <a:t> </a:t>
            </a:r>
            <a:r>
              <a:rPr sz="2400" dirty="0">
                <a:latin typeface="Times New Roman"/>
                <a:cs typeface="Times New Roman"/>
              </a:rPr>
              <a:t>tercih</a:t>
            </a:r>
            <a:r>
              <a:rPr sz="2400" spc="550" dirty="0">
                <a:latin typeface="Times New Roman"/>
                <a:cs typeface="Times New Roman"/>
              </a:rPr>
              <a:t> </a:t>
            </a:r>
            <a:r>
              <a:rPr sz="2400" dirty="0">
                <a:latin typeface="Times New Roman"/>
                <a:cs typeface="Times New Roman"/>
              </a:rPr>
              <a:t>edeceği</a:t>
            </a:r>
            <a:r>
              <a:rPr sz="2400" spc="565" dirty="0">
                <a:latin typeface="Times New Roman"/>
                <a:cs typeface="Times New Roman"/>
              </a:rPr>
              <a:t> </a:t>
            </a:r>
            <a:r>
              <a:rPr sz="2400" dirty="0">
                <a:latin typeface="Times New Roman"/>
                <a:cs typeface="Times New Roman"/>
              </a:rPr>
              <a:t>kişi</a:t>
            </a:r>
            <a:r>
              <a:rPr sz="2400" spc="565" dirty="0">
                <a:latin typeface="Times New Roman"/>
                <a:cs typeface="Times New Roman"/>
              </a:rPr>
              <a:t> </a:t>
            </a:r>
            <a:r>
              <a:rPr sz="2400" dirty="0">
                <a:latin typeface="Times New Roman"/>
                <a:cs typeface="Times New Roman"/>
              </a:rPr>
              <a:t>olmayı,</a:t>
            </a:r>
            <a:r>
              <a:rPr sz="2400" spc="550" dirty="0">
                <a:latin typeface="Times New Roman"/>
                <a:cs typeface="Times New Roman"/>
              </a:rPr>
              <a:t> </a:t>
            </a:r>
            <a:r>
              <a:rPr sz="2400" dirty="0">
                <a:latin typeface="Times New Roman"/>
                <a:cs typeface="Times New Roman"/>
              </a:rPr>
              <a:t>Mezun</a:t>
            </a:r>
            <a:r>
              <a:rPr sz="2400" spc="550" dirty="0">
                <a:latin typeface="Times New Roman"/>
                <a:cs typeface="Times New Roman"/>
              </a:rPr>
              <a:t> </a:t>
            </a:r>
            <a:r>
              <a:rPr sz="2400" dirty="0">
                <a:latin typeface="Times New Roman"/>
                <a:cs typeface="Times New Roman"/>
              </a:rPr>
              <a:t>olduğunuzda</a:t>
            </a:r>
            <a:r>
              <a:rPr sz="2400" spc="550" dirty="0">
                <a:latin typeface="Times New Roman"/>
                <a:cs typeface="Times New Roman"/>
              </a:rPr>
              <a:t> </a:t>
            </a:r>
            <a:r>
              <a:rPr sz="2400" dirty="0">
                <a:latin typeface="Times New Roman"/>
                <a:cs typeface="Times New Roman"/>
              </a:rPr>
              <a:t>iş</a:t>
            </a:r>
            <a:r>
              <a:rPr sz="2400" spc="565" dirty="0">
                <a:latin typeface="Times New Roman"/>
                <a:cs typeface="Times New Roman"/>
              </a:rPr>
              <a:t> </a:t>
            </a:r>
            <a:r>
              <a:rPr sz="2400" spc="-10" dirty="0">
                <a:latin typeface="Times New Roman"/>
                <a:cs typeface="Times New Roman"/>
              </a:rPr>
              <a:t>hayatına </a:t>
            </a:r>
            <a:r>
              <a:rPr sz="2400" dirty="0">
                <a:latin typeface="Times New Roman"/>
                <a:cs typeface="Times New Roman"/>
              </a:rPr>
              <a:t>katılmayı,</a:t>
            </a:r>
            <a:r>
              <a:rPr sz="2400" spc="-75" dirty="0">
                <a:latin typeface="Times New Roman"/>
                <a:cs typeface="Times New Roman"/>
              </a:rPr>
              <a:t> </a:t>
            </a:r>
            <a:r>
              <a:rPr sz="2400" dirty="0">
                <a:latin typeface="Times New Roman"/>
                <a:cs typeface="Times New Roman"/>
              </a:rPr>
              <a:t>Meslek</a:t>
            </a:r>
            <a:r>
              <a:rPr sz="2400" spc="-45" dirty="0">
                <a:latin typeface="Times New Roman"/>
                <a:cs typeface="Times New Roman"/>
              </a:rPr>
              <a:t> </a:t>
            </a:r>
            <a:r>
              <a:rPr sz="2400" dirty="0">
                <a:latin typeface="Times New Roman"/>
                <a:cs typeface="Times New Roman"/>
              </a:rPr>
              <a:t>alanınızda</a:t>
            </a:r>
            <a:r>
              <a:rPr sz="2400" spc="-80" dirty="0">
                <a:latin typeface="Times New Roman"/>
                <a:cs typeface="Times New Roman"/>
              </a:rPr>
              <a:t> </a:t>
            </a:r>
            <a:r>
              <a:rPr sz="2400" dirty="0">
                <a:latin typeface="Times New Roman"/>
                <a:cs typeface="Times New Roman"/>
              </a:rPr>
              <a:t>yükseköğrenim</a:t>
            </a:r>
            <a:r>
              <a:rPr sz="2400" spc="-50" dirty="0">
                <a:latin typeface="Times New Roman"/>
                <a:cs typeface="Times New Roman"/>
              </a:rPr>
              <a:t> </a:t>
            </a:r>
            <a:r>
              <a:rPr sz="2400" dirty="0">
                <a:latin typeface="Times New Roman"/>
                <a:cs typeface="Times New Roman"/>
              </a:rPr>
              <a:t>görmeyi</a:t>
            </a:r>
            <a:r>
              <a:rPr sz="2400" spc="-45" dirty="0">
                <a:latin typeface="Times New Roman"/>
                <a:cs typeface="Times New Roman"/>
              </a:rPr>
              <a:t> </a:t>
            </a:r>
            <a:r>
              <a:rPr sz="2400" spc="-10" dirty="0" err="1">
                <a:latin typeface="Times New Roman"/>
                <a:cs typeface="Times New Roman"/>
              </a:rPr>
              <a:t>hedefliyorsanız</a:t>
            </a:r>
            <a:r>
              <a:rPr sz="2400" spc="-10" dirty="0">
                <a:latin typeface="Times New Roman"/>
                <a:cs typeface="Times New Roman"/>
              </a:rPr>
              <a:t>!</a:t>
            </a:r>
            <a:endParaRPr lang="tr-TR" sz="2400" dirty="0">
              <a:latin typeface="Times New Roman"/>
              <a:cs typeface="Times New Roman"/>
            </a:endParaRPr>
          </a:p>
          <a:p>
            <a:pPr marL="12700" marR="5080" indent="-12700" algn="ctr">
              <a:lnSpc>
                <a:spcPts val="2590"/>
              </a:lnSpc>
              <a:spcBef>
                <a:spcPts val="1040"/>
              </a:spcBef>
            </a:pPr>
            <a:r>
              <a:rPr sz="2400" b="1" spc="-10" dirty="0">
                <a:latin typeface="Times New Roman"/>
                <a:cs typeface="Times New Roman"/>
              </a:rPr>
              <a:t>SİZİ</a:t>
            </a:r>
            <a:r>
              <a:rPr sz="2400" b="1" spc="-140" dirty="0">
                <a:latin typeface="Times New Roman"/>
                <a:cs typeface="Times New Roman"/>
              </a:rPr>
              <a:t> </a:t>
            </a:r>
            <a:r>
              <a:rPr sz="2400" b="1" dirty="0">
                <a:latin typeface="Times New Roman"/>
                <a:cs typeface="Times New Roman"/>
              </a:rPr>
              <a:t>AİLEMİZİN</a:t>
            </a:r>
            <a:r>
              <a:rPr sz="2400" b="1" spc="-75" dirty="0">
                <a:latin typeface="Times New Roman"/>
                <a:cs typeface="Times New Roman"/>
              </a:rPr>
              <a:t> </a:t>
            </a:r>
            <a:r>
              <a:rPr sz="2400" b="1" dirty="0">
                <a:latin typeface="Times New Roman"/>
                <a:cs typeface="Times New Roman"/>
              </a:rPr>
              <a:t>BİR</a:t>
            </a:r>
            <a:r>
              <a:rPr sz="2400" b="1" spc="-55" dirty="0">
                <a:latin typeface="Times New Roman"/>
                <a:cs typeface="Times New Roman"/>
              </a:rPr>
              <a:t> </a:t>
            </a:r>
            <a:r>
              <a:rPr sz="2400" b="1" spc="-25" dirty="0">
                <a:latin typeface="Times New Roman"/>
                <a:cs typeface="Times New Roman"/>
              </a:rPr>
              <a:t>PARÇASI</a:t>
            </a:r>
            <a:r>
              <a:rPr sz="2400" b="1" spc="-20" dirty="0">
                <a:latin typeface="Times New Roman"/>
                <a:cs typeface="Times New Roman"/>
              </a:rPr>
              <a:t> </a:t>
            </a:r>
            <a:r>
              <a:rPr sz="2400" b="1" spc="-90" dirty="0">
                <a:latin typeface="Times New Roman"/>
                <a:cs typeface="Times New Roman"/>
              </a:rPr>
              <a:t>OLMAYA</a:t>
            </a:r>
            <a:r>
              <a:rPr sz="2400" b="1" spc="-140" dirty="0">
                <a:latin typeface="Times New Roman"/>
                <a:cs typeface="Times New Roman"/>
              </a:rPr>
              <a:t> </a:t>
            </a:r>
            <a:r>
              <a:rPr sz="2400" b="1" spc="-75" dirty="0">
                <a:latin typeface="Times New Roman"/>
                <a:cs typeface="Times New Roman"/>
              </a:rPr>
              <a:t>DAVET</a:t>
            </a:r>
            <a:r>
              <a:rPr sz="2400" b="1" spc="-70" dirty="0">
                <a:latin typeface="Times New Roman"/>
                <a:cs typeface="Times New Roman"/>
              </a:rPr>
              <a:t> </a:t>
            </a:r>
            <a:r>
              <a:rPr sz="2400" b="1" spc="-10" dirty="0">
                <a:latin typeface="Times New Roman"/>
                <a:cs typeface="Times New Roman"/>
              </a:rPr>
              <a:t>EDİYORUZ. UNUTMAYIN!</a:t>
            </a:r>
            <a:endParaRPr lang="tr-TR" sz="2400" spc="-10" dirty="0">
              <a:latin typeface="Times New Roman"/>
              <a:cs typeface="Times New Roman"/>
            </a:endParaRPr>
          </a:p>
          <a:p>
            <a:pPr marL="12700" marR="5080" indent="-12700" algn="ctr">
              <a:lnSpc>
                <a:spcPts val="2590"/>
              </a:lnSpc>
              <a:spcBef>
                <a:spcPts val="1040"/>
              </a:spcBef>
            </a:pPr>
            <a:r>
              <a:rPr sz="2400" b="1" dirty="0">
                <a:latin typeface="Times New Roman"/>
                <a:cs typeface="Times New Roman"/>
              </a:rPr>
              <a:t>GELECEK,</a:t>
            </a:r>
            <a:r>
              <a:rPr sz="2400" b="1" spc="-70" dirty="0">
                <a:latin typeface="Times New Roman"/>
                <a:cs typeface="Times New Roman"/>
              </a:rPr>
              <a:t> </a:t>
            </a:r>
            <a:r>
              <a:rPr sz="2400" b="1" dirty="0">
                <a:latin typeface="Times New Roman"/>
                <a:cs typeface="Times New Roman"/>
              </a:rPr>
              <a:t>SİZİNLE</a:t>
            </a:r>
            <a:r>
              <a:rPr sz="2400" b="1" spc="-20" dirty="0">
                <a:latin typeface="Times New Roman"/>
                <a:cs typeface="Times New Roman"/>
              </a:rPr>
              <a:t> </a:t>
            </a:r>
            <a:r>
              <a:rPr sz="2400" b="1" spc="-10" dirty="0">
                <a:latin typeface="Times New Roman"/>
                <a:cs typeface="Times New Roman"/>
              </a:rPr>
              <a:t>GÜZEL</a:t>
            </a:r>
            <a:r>
              <a:rPr sz="2400" b="1" spc="-140" dirty="0">
                <a:latin typeface="Times New Roman"/>
                <a:cs typeface="Times New Roman"/>
              </a:rPr>
              <a:t> </a:t>
            </a:r>
            <a:r>
              <a:rPr sz="2400" b="1" spc="-10" dirty="0">
                <a:latin typeface="Times New Roman"/>
                <a:cs typeface="Times New Roman"/>
              </a:rPr>
              <a:t>OLACAK.</a:t>
            </a:r>
            <a:endParaRPr sz="2400" dirty="0">
              <a:latin typeface="Times New Roman"/>
              <a:cs typeface="Times New Roman"/>
            </a:endParaRPr>
          </a:p>
        </p:txBody>
      </p:sp>
    </p:spTree>
    <p:extLst>
      <p:ext uri="{BB962C8B-B14F-4D97-AF65-F5344CB8AC3E}">
        <p14:creationId xmlns:p14="http://schemas.microsoft.com/office/powerpoint/2010/main" val="60247816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a16="http://schemas.microsoft.com/office/drawing/2014/main"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a16="http://schemas.microsoft.com/office/drawing/2014/main"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graphicFrame>
        <p:nvGraphicFramePr>
          <p:cNvPr id="18" name="object 2">
            <a:extLst>
              <a:ext uri="{FF2B5EF4-FFF2-40B4-BE49-F238E27FC236}">
                <a16:creationId xmlns:a16="http://schemas.microsoft.com/office/drawing/2014/main" id="{51806A1D-3C70-B8EE-1857-D88D072C428C}"/>
              </a:ext>
            </a:extLst>
          </p:cNvPr>
          <p:cNvGraphicFramePr/>
          <p:nvPr>
            <p:extLst>
              <p:ext uri="{D42A27DB-BD31-4B8C-83A1-F6EECF244321}">
                <p14:modId xmlns:p14="http://schemas.microsoft.com/office/powerpoint/2010/main" val="2845264398"/>
              </p:ext>
            </p:extLst>
          </p:nvPr>
        </p:nvGraphicFramePr>
        <p:xfrm>
          <a:off x="6096000" y="1657922"/>
          <a:ext cx="6629247" cy="354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a16="http://schemas.microsoft.com/office/drawing/2014/main" id="{1E8C5774-4800-0BB8-701E-00BC41C7BE7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15230996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a16="http://schemas.microsoft.com/office/drawing/2014/main" id="{758736BA-C334-9AE4-19BF-DBA944721303}"/>
              </a:ext>
            </a:extLst>
          </p:cNvPr>
          <p:cNvGraphicFramePr/>
          <p:nvPr>
            <p:extLst>
              <p:ext uri="{D42A27DB-BD31-4B8C-83A1-F6EECF244321}">
                <p14:modId xmlns:p14="http://schemas.microsoft.com/office/powerpoint/2010/main"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a16="http://schemas.microsoft.com/office/drawing/2014/main"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a16="http://schemas.microsoft.com/office/drawing/2014/main" id="{E7FC67E1-C26F-B698-0A14-BEDA1B029E2B}"/>
              </a:ext>
            </a:extLst>
          </p:cNvPr>
          <p:cNvGraphicFramePr/>
          <p:nvPr>
            <p:extLst>
              <p:ext uri="{D42A27DB-BD31-4B8C-83A1-F6EECF244321}">
                <p14:modId xmlns:p14="http://schemas.microsoft.com/office/powerpoint/2010/main"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object 5">
            <a:extLst>
              <a:ext uri="{FF2B5EF4-FFF2-40B4-BE49-F238E27FC236}">
                <a16:creationId xmlns:a16="http://schemas.microsoft.com/office/drawing/2014/main" id="{8FD9CC1A-EB9B-39FC-FD9E-271182513747}"/>
              </a:ext>
            </a:extLst>
          </p:cNvPr>
          <p:cNvPicPr/>
          <p:nvPr/>
        </p:nvPicPr>
        <p:blipFill>
          <a:blip r:embed="rId12" cstate="print"/>
          <a:stretch>
            <a:fillRect/>
          </a:stretch>
        </p:blipFill>
        <p:spPr>
          <a:xfrm>
            <a:off x="7307414" y="3861538"/>
            <a:ext cx="3764279" cy="2173223"/>
          </a:xfrm>
          <a:prstGeom prst="rect">
            <a:avLst/>
          </a:prstGeom>
        </p:spPr>
      </p:pic>
    </p:spTree>
    <p:extLst>
      <p:ext uri="{BB962C8B-B14F-4D97-AF65-F5344CB8AC3E}">
        <p14:creationId xmlns:p14="http://schemas.microsoft.com/office/powerpoint/2010/main" val="376214249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a16="http://schemas.microsoft.com/office/drawing/2014/main"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grpSp>
      <p:sp>
        <p:nvSpPr>
          <p:cNvPr id="73" name="object 2">
            <a:extLst>
              <a:ext uri="{FF2B5EF4-FFF2-40B4-BE49-F238E27FC236}">
                <a16:creationId xmlns:a16="http://schemas.microsoft.com/office/drawing/2014/main"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248912820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a16="http://schemas.microsoft.com/office/drawing/2014/main"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smtClean="0">
                <a:solidFill>
                  <a:srgbClr val="C00000"/>
                </a:solidFill>
                <a:latin typeface="Cambria"/>
                <a:cs typeface="Cambria"/>
              </a:rPr>
              <a:t>Eğitim</a:t>
            </a:r>
            <a:r>
              <a:rPr lang="tr-TR" sz="2800" b="1" spc="-85" dirty="0" smtClean="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178900020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a16="http://schemas.microsoft.com/office/drawing/2014/main"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a16="http://schemas.microsoft.com/office/drawing/2014/main"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a:t>
            </a:r>
            <a:r>
              <a:rPr lang="tr-TR" sz="2000" dirty="0" smtClean="0">
                <a:latin typeface="Cambria"/>
                <a:cs typeface="Cambria"/>
              </a:rPr>
              <a:t>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p14="http://schemas.microsoft.com/office/powerpoint/2010/main" val="40808917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a16="http://schemas.microsoft.com/office/drawing/2014/main"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p14="http://schemas.microsoft.com/office/powerpoint/2010/main" val="144494906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a16="http://schemas.microsoft.com/office/drawing/2014/main"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smtClean="0"/>
              <a:t>Mesleğim</a:t>
            </a:r>
            <a:r>
              <a:rPr lang="en-US" sz="2000" spc="-80" dirty="0" smtClean="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a16="http://schemas.microsoft.com/office/drawing/2014/main" id="{4598D92C-3FFF-F8FB-E0A3-B0C17C679103}"/>
              </a:ext>
            </a:extLst>
          </p:cNvPr>
          <p:cNvPicPr>
            <a:picLocks noChangeAspect="1"/>
          </p:cNvPicPr>
          <p:nvPr/>
        </p:nvPicPr>
        <p:blipFill rotWithShape="1">
          <a:blip r:embed="rId2"/>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a16="http://schemas.microsoft.com/office/drawing/2014/main"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17422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a16="http://schemas.microsoft.com/office/drawing/2014/main"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a16="http://schemas.microsoft.com/office/drawing/2014/main" id="{A0FAB95E-0E7B-38F5-595D-D58B66AF6A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a16="http://schemas.microsoft.com/office/drawing/2014/main" id="{6B3798F3-0169-734A-E6A3-BA469CA9B2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a16="http://schemas.microsoft.com/office/drawing/2014/main"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a16="http://schemas.microsoft.com/office/drawing/2014/main" id="{F855208E-01E8-EB95-F9CF-160C28519AB6}"/>
                </a:ext>
              </a:extLst>
            </p:cNvPr>
            <p:cNvPicPr/>
            <p:nvPr/>
          </p:nvPicPr>
          <p:blipFill>
            <a:blip r:embed="rId2" cstate="print">
              <a:extLst>
                <a:ext uri="{BEBA8EAE-BF5A-486C-A8C5-ECC9F3942E4B}">
                  <a14:imgProps xmlns:a14="http://schemas.microsoft.com/office/drawing/2010/main">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a16="http://schemas.microsoft.com/office/drawing/2014/main"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smtClean="0"/>
                <a:t>bilgi</a:t>
              </a:r>
              <a:r>
                <a:rPr lang="en-US" spc="-10" dirty="0" smtClean="0"/>
                <a:t>,</a:t>
              </a:r>
              <a:r>
                <a:rPr lang="tr-TR" dirty="0"/>
                <a:t> </a:t>
              </a:r>
              <a:r>
                <a:rPr lang="en-US" dirty="0" err="1" smtClean="0"/>
                <a:t>görgü</a:t>
              </a:r>
              <a:r>
                <a:rPr lang="en-US" spc="-40" dirty="0" smtClean="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p14="http://schemas.microsoft.com/office/powerpoint/2010/main" val="2104276429"/>
      </p:ext>
    </p:extLst>
  </p:cSld>
  <p:clrMapOvr>
    <a:masterClrMapping/>
  </p:clrMapOvr>
  <p:transition spd="med">
    <p:pull/>
  </p:transition>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8404</TotalTime>
  <Words>1179</Words>
  <Application>Microsoft Office PowerPoint</Application>
  <PresentationFormat>Geniş ekran</PresentationFormat>
  <Paragraphs>139</Paragraphs>
  <Slides>21</Slides>
  <Notes>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21</vt:i4>
      </vt:variant>
    </vt:vector>
  </HeadingPairs>
  <TitlesOfParts>
    <vt:vector size="31" baseType="lpstr">
      <vt:lpstr>Aptos</vt:lpstr>
      <vt:lpstr>Arial</vt:lpstr>
      <vt:lpstr>Arial MT</vt:lpstr>
      <vt:lpstr>Calibri</vt:lpstr>
      <vt:lpstr>Calibri Light</vt:lpstr>
      <vt:lpstr>Cambria</vt:lpstr>
      <vt:lpstr>Helvetica</vt:lpstr>
      <vt:lpstr>Myriad bold</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Windows Kullanıcısı</cp:lastModifiedBy>
  <cp:revision>330</cp:revision>
  <dcterms:created xsi:type="dcterms:W3CDTF">2018-08-21T13:08:41Z</dcterms:created>
  <dcterms:modified xsi:type="dcterms:W3CDTF">2024-03-21T05:49:06Z</dcterms:modified>
</cp:coreProperties>
</file>